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90" r:id="rId3"/>
    <p:sldId id="291" r:id="rId4"/>
    <p:sldId id="292" r:id="rId5"/>
    <p:sldId id="293" r:id="rId6"/>
    <p:sldId id="294" r:id="rId7"/>
    <p:sldId id="295" r:id="rId8"/>
    <p:sldId id="296" r:id="rId9"/>
    <p:sldId id="297" r:id="rId10"/>
    <p:sldId id="298" r:id="rId11"/>
    <p:sldId id="282" r:id="rId12"/>
  </p:sldIdLst>
  <p:sldSz cx="12192000" cy="6858000"/>
  <p:notesSz cx="6797675" cy="9926638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83D837-D290-481F-BE4F-EFB939B4EA76}" v="4" dt="2024-10-15T15:51:50.9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0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0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gela Saksing" userId="f44d6b4a-bcfa-4942-ac22-c92ddd68e916" providerId="ADAL" clId="{6383D837-D290-481F-BE4F-EFB939B4EA76}"/>
    <pc:docChg chg="undo custSel addSld delSld modSld">
      <pc:chgData name="Angela Saksing" userId="f44d6b4a-bcfa-4942-ac22-c92ddd68e916" providerId="ADAL" clId="{6383D837-D290-481F-BE4F-EFB939B4EA76}" dt="2024-10-15T17:39:15.541" v="2682" actId="20577"/>
      <pc:docMkLst>
        <pc:docMk/>
      </pc:docMkLst>
      <pc:sldChg chg="addSp delSp modSp mod">
        <pc:chgData name="Angela Saksing" userId="f44d6b4a-bcfa-4942-ac22-c92ddd68e916" providerId="ADAL" clId="{6383D837-D290-481F-BE4F-EFB939B4EA76}" dt="2024-10-15T17:26:40.452" v="2393" actId="1076"/>
        <pc:sldMkLst>
          <pc:docMk/>
          <pc:sldMk cId="4085630535" sldId="256"/>
        </pc:sldMkLst>
        <pc:spChg chg="add del mod">
          <ac:chgData name="Angela Saksing" userId="f44d6b4a-bcfa-4942-ac22-c92ddd68e916" providerId="ADAL" clId="{6383D837-D290-481F-BE4F-EFB939B4EA76}" dt="2024-10-15T17:26:31.518" v="2391" actId="27636"/>
          <ac:spMkLst>
            <pc:docMk/>
            <pc:sldMk cId="4085630535" sldId="256"/>
            <ac:spMk id="3" creationId="{992FA54D-6675-896A-830E-A527F402F1B6}"/>
          </ac:spMkLst>
        </pc:spChg>
        <pc:spChg chg="add del mod">
          <ac:chgData name="Angela Saksing" userId="f44d6b4a-bcfa-4942-ac22-c92ddd68e916" providerId="ADAL" clId="{6383D837-D290-481F-BE4F-EFB939B4EA76}" dt="2024-10-15T13:57:10.172" v="20" actId="478"/>
          <ac:spMkLst>
            <pc:docMk/>
            <pc:sldMk cId="4085630535" sldId="256"/>
            <ac:spMk id="5" creationId="{3EF335E8-B868-BB03-7E62-CAA992CE0FBB}"/>
          </ac:spMkLst>
        </pc:spChg>
        <pc:spChg chg="del">
          <ac:chgData name="Angela Saksing" userId="f44d6b4a-bcfa-4942-ac22-c92ddd68e916" providerId="ADAL" clId="{6383D837-D290-481F-BE4F-EFB939B4EA76}" dt="2024-10-15T17:26:11.598" v="2388" actId="26606"/>
          <ac:spMkLst>
            <pc:docMk/>
            <pc:sldMk cId="4085630535" sldId="256"/>
            <ac:spMk id="18" creationId="{6DBF50F6-DD88-4D9F-B7D3-79B989980940}"/>
          </ac:spMkLst>
        </pc:spChg>
        <pc:spChg chg="del">
          <ac:chgData name="Angela Saksing" userId="f44d6b4a-bcfa-4942-ac22-c92ddd68e916" providerId="ADAL" clId="{6383D837-D290-481F-BE4F-EFB939B4EA76}" dt="2024-10-15T17:26:11.598" v="2388" actId="26606"/>
          <ac:spMkLst>
            <pc:docMk/>
            <pc:sldMk cId="4085630535" sldId="256"/>
            <ac:spMk id="24" creationId="{916BBDC2-6929-469E-B7C4-A03E77BF94B0}"/>
          </ac:spMkLst>
        </pc:spChg>
        <pc:spChg chg="add">
          <ac:chgData name="Angela Saksing" userId="f44d6b4a-bcfa-4942-ac22-c92ddd68e916" providerId="ADAL" clId="{6383D837-D290-481F-BE4F-EFB939B4EA76}" dt="2024-10-15T17:26:11.598" v="2388" actId="26606"/>
          <ac:spMkLst>
            <pc:docMk/>
            <pc:sldMk cId="4085630535" sldId="256"/>
            <ac:spMk id="30" creationId="{19D32F93-50AC-4C46-A5DB-291C60DDB7BD}"/>
          </ac:spMkLst>
        </pc:spChg>
        <pc:spChg chg="add">
          <ac:chgData name="Angela Saksing" userId="f44d6b4a-bcfa-4942-ac22-c92ddd68e916" providerId="ADAL" clId="{6383D837-D290-481F-BE4F-EFB939B4EA76}" dt="2024-10-15T17:26:11.598" v="2388" actId="26606"/>
          <ac:spMkLst>
            <pc:docMk/>
            <pc:sldMk cId="4085630535" sldId="256"/>
            <ac:spMk id="32" creationId="{827DC2C4-B485-428A-BF4A-472D2967F47F}"/>
          </ac:spMkLst>
        </pc:spChg>
        <pc:spChg chg="add">
          <ac:chgData name="Angela Saksing" userId="f44d6b4a-bcfa-4942-ac22-c92ddd68e916" providerId="ADAL" clId="{6383D837-D290-481F-BE4F-EFB939B4EA76}" dt="2024-10-15T17:26:11.598" v="2388" actId="26606"/>
          <ac:spMkLst>
            <pc:docMk/>
            <pc:sldMk cId="4085630535" sldId="256"/>
            <ac:spMk id="34" creationId="{EE04B5EB-F158-4507-90DD-BD23620C7CC9}"/>
          </ac:spMkLst>
        </pc:spChg>
        <pc:grpChg chg="del">
          <ac:chgData name="Angela Saksing" userId="f44d6b4a-bcfa-4942-ac22-c92ddd68e916" providerId="ADAL" clId="{6383D837-D290-481F-BE4F-EFB939B4EA76}" dt="2024-10-15T17:26:11.598" v="2388" actId="26606"/>
          <ac:grpSpMkLst>
            <pc:docMk/>
            <pc:sldMk cId="4085630535" sldId="256"/>
            <ac:grpSpMk id="19" creationId="{FDFEDBF7-8E2C-46B8-9095-AE1D77E21773}"/>
          </ac:grpSpMkLst>
        </pc:grpChg>
        <pc:grpChg chg="del">
          <ac:chgData name="Angela Saksing" userId="f44d6b4a-bcfa-4942-ac22-c92ddd68e916" providerId="ADAL" clId="{6383D837-D290-481F-BE4F-EFB939B4EA76}" dt="2024-10-15T17:26:11.598" v="2388" actId="26606"/>
          <ac:grpSpMkLst>
            <pc:docMk/>
            <pc:sldMk cId="4085630535" sldId="256"/>
            <ac:grpSpMk id="25" creationId="{C344E6B5-C9F5-4338-9E33-003B12373104}"/>
          </ac:grpSpMkLst>
        </pc:grpChg>
        <pc:picChg chg="mod">
          <ac:chgData name="Angela Saksing" userId="f44d6b4a-bcfa-4942-ac22-c92ddd68e916" providerId="ADAL" clId="{6383D837-D290-481F-BE4F-EFB939B4EA76}" dt="2024-10-15T17:26:40.452" v="2393" actId="1076"/>
          <ac:picMkLst>
            <pc:docMk/>
            <pc:sldMk cId="4085630535" sldId="256"/>
            <ac:picMk id="4" creationId="{75F61997-283C-39FB-4ED0-60D0A91607EB}"/>
          </ac:picMkLst>
        </pc:picChg>
      </pc:sldChg>
      <pc:sldChg chg="modSp mod">
        <pc:chgData name="Angela Saksing" userId="f44d6b4a-bcfa-4942-ac22-c92ddd68e916" providerId="ADAL" clId="{6383D837-D290-481F-BE4F-EFB939B4EA76}" dt="2024-10-15T14:01:48.843" v="134" actId="1076"/>
        <pc:sldMkLst>
          <pc:docMk/>
          <pc:sldMk cId="93564707" sldId="282"/>
        </pc:sldMkLst>
        <pc:spChg chg="mod">
          <ac:chgData name="Angela Saksing" userId="f44d6b4a-bcfa-4942-ac22-c92ddd68e916" providerId="ADAL" clId="{6383D837-D290-481F-BE4F-EFB939B4EA76}" dt="2024-10-15T14:01:48.843" v="134" actId="1076"/>
          <ac:spMkLst>
            <pc:docMk/>
            <pc:sldMk cId="93564707" sldId="282"/>
            <ac:spMk id="2" creationId="{2E5E643E-70A6-528C-AA2D-A0EDAD9F39EC}"/>
          </ac:spMkLst>
        </pc:spChg>
      </pc:sldChg>
      <pc:sldChg chg="del">
        <pc:chgData name="Angela Saksing" userId="f44d6b4a-bcfa-4942-ac22-c92ddd68e916" providerId="ADAL" clId="{6383D837-D290-481F-BE4F-EFB939B4EA76}" dt="2024-10-15T13:56:53.821" v="17" actId="2696"/>
        <pc:sldMkLst>
          <pc:docMk/>
          <pc:sldMk cId="4010778797" sldId="289"/>
        </pc:sldMkLst>
      </pc:sldChg>
      <pc:sldChg chg="del">
        <pc:chgData name="Angela Saksing" userId="f44d6b4a-bcfa-4942-ac22-c92ddd68e916" providerId="ADAL" clId="{6383D837-D290-481F-BE4F-EFB939B4EA76}" dt="2024-10-15T13:56:14.558" v="0" actId="2696"/>
        <pc:sldMkLst>
          <pc:docMk/>
          <pc:sldMk cId="1135064238" sldId="290"/>
        </pc:sldMkLst>
      </pc:sldChg>
      <pc:sldChg chg="modSp new mod">
        <pc:chgData name="Angela Saksing" userId="f44d6b4a-bcfa-4942-ac22-c92ddd68e916" providerId="ADAL" clId="{6383D837-D290-481F-BE4F-EFB939B4EA76}" dt="2024-10-15T14:01:20.799" v="133" actId="5793"/>
        <pc:sldMkLst>
          <pc:docMk/>
          <pc:sldMk cId="1949378852" sldId="290"/>
        </pc:sldMkLst>
        <pc:spChg chg="mod">
          <ac:chgData name="Angela Saksing" userId="f44d6b4a-bcfa-4942-ac22-c92ddd68e916" providerId="ADAL" clId="{6383D837-D290-481F-BE4F-EFB939B4EA76}" dt="2024-10-15T13:58:36.115" v="94" actId="20577"/>
          <ac:spMkLst>
            <pc:docMk/>
            <pc:sldMk cId="1949378852" sldId="290"/>
            <ac:spMk id="2" creationId="{0DF8D420-5ADD-B559-7482-BC412E3C4B82}"/>
          </ac:spMkLst>
        </pc:spChg>
        <pc:spChg chg="mod">
          <ac:chgData name="Angela Saksing" userId="f44d6b4a-bcfa-4942-ac22-c92ddd68e916" providerId="ADAL" clId="{6383D837-D290-481F-BE4F-EFB939B4EA76}" dt="2024-10-15T14:01:20.799" v="133" actId="5793"/>
          <ac:spMkLst>
            <pc:docMk/>
            <pc:sldMk cId="1949378852" sldId="290"/>
            <ac:spMk id="3" creationId="{D80C42C7-846A-98E3-D018-6230AC38907D}"/>
          </ac:spMkLst>
        </pc:spChg>
      </pc:sldChg>
      <pc:sldChg chg="del">
        <pc:chgData name="Angela Saksing" userId="f44d6b4a-bcfa-4942-ac22-c92ddd68e916" providerId="ADAL" clId="{6383D837-D290-481F-BE4F-EFB939B4EA76}" dt="2024-10-15T13:56:16.599" v="1" actId="2696"/>
        <pc:sldMkLst>
          <pc:docMk/>
          <pc:sldMk cId="1929306664" sldId="291"/>
        </pc:sldMkLst>
      </pc:sldChg>
      <pc:sldChg chg="addSp modSp new mod setBg">
        <pc:chgData name="Angela Saksing" userId="f44d6b4a-bcfa-4942-ac22-c92ddd68e916" providerId="ADAL" clId="{6383D837-D290-481F-BE4F-EFB939B4EA76}" dt="2024-10-15T17:25:53.786" v="2387" actId="255"/>
        <pc:sldMkLst>
          <pc:docMk/>
          <pc:sldMk cId="2561192218" sldId="291"/>
        </pc:sldMkLst>
        <pc:spChg chg="mod">
          <ac:chgData name="Angela Saksing" userId="f44d6b4a-bcfa-4942-ac22-c92ddd68e916" providerId="ADAL" clId="{6383D837-D290-481F-BE4F-EFB939B4EA76}" dt="2024-10-15T17:25:38.920" v="2386" actId="26606"/>
          <ac:spMkLst>
            <pc:docMk/>
            <pc:sldMk cId="2561192218" sldId="291"/>
            <ac:spMk id="2" creationId="{FE5C3355-731D-41DE-2D29-EE7E475F6773}"/>
          </ac:spMkLst>
        </pc:spChg>
        <pc:spChg chg="mod">
          <ac:chgData name="Angela Saksing" userId="f44d6b4a-bcfa-4942-ac22-c92ddd68e916" providerId="ADAL" clId="{6383D837-D290-481F-BE4F-EFB939B4EA76}" dt="2024-10-15T17:25:53.786" v="2387" actId="255"/>
          <ac:spMkLst>
            <pc:docMk/>
            <pc:sldMk cId="2561192218" sldId="291"/>
            <ac:spMk id="3" creationId="{6D55B68F-B9FC-F182-153C-C8AEC344228A}"/>
          </ac:spMkLst>
        </pc:spChg>
        <pc:spChg chg="add">
          <ac:chgData name="Angela Saksing" userId="f44d6b4a-bcfa-4942-ac22-c92ddd68e916" providerId="ADAL" clId="{6383D837-D290-481F-BE4F-EFB939B4EA76}" dt="2024-10-15T17:25:38.920" v="2386" actId="26606"/>
          <ac:spMkLst>
            <pc:docMk/>
            <pc:sldMk cId="2561192218" sldId="291"/>
            <ac:spMk id="8" creationId="{081EA652-8C6A-4E69-BEB9-170809474553}"/>
          </ac:spMkLst>
        </pc:spChg>
        <pc:spChg chg="add">
          <ac:chgData name="Angela Saksing" userId="f44d6b4a-bcfa-4942-ac22-c92ddd68e916" providerId="ADAL" clId="{6383D837-D290-481F-BE4F-EFB939B4EA76}" dt="2024-10-15T17:25:38.920" v="2386" actId="26606"/>
          <ac:spMkLst>
            <pc:docMk/>
            <pc:sldMk cId="2561192218" sldId="291"/>
            <ac:spMk id="10" creationId="{5298780A-33B9-4EA2-8F67-DE68AD62841B}"/>
          </ac:spMkLst>
        </pc:spChg>
        <pc:spChg chg="add">
          <ac:chgData name="Angela Saksing" userId="f44d6b4a-bcfa-4942-ac22-c92ddd68e916" providerId="ADAL" clId="{6383D837-D290-481F-BE4F-EFB939B4EA76}" dt="2024-10-15T17:25:38.920" v="2386" actId="26606"/>
          <ac:spMkLst>
            <pc:docMk/>
            <pc:sldMk cId="2561192218" sldId="291"/>
            <ac:spMk id="12" creationId="{7F488E8B-4E1E-4402-8935-D4E6C02615C7}"/>
          </ac:spMkLst>
        </pc:spChg>
        <pc:cxnChg chg="add">
          <ac:chgData name="Angela Saksing" userId="f44d6b4a-bcfa-4942-ac22-c92ddd68e916" providerId="ADAL" clId="{6383D837-D290-481F-BE4F-EFB939B4EA76}" dt="2024-10-15T17:25:38.920" v="2386" actId="26606"/>
          <ac:cxnSpMkLst>
            <pc:docMk/>
            <pc:sldMk cId="2561192218" sldId="291"/>
            <ac:cxnSpMk id="14" creationId="{23AAC9B5-8015-485C-ACF9-A750390E9A56}"/>
          </ac:cxnSpMkLst>
        </pc:cxnChg>
      </pc:sldChg>
      <pc:sldChg chg="addSp modSp new mod setBg">
        <pc:chgData name="Angela Saksing" userId="f44d6b4a-bcfa-4942-ac22-c92ddd68e916" providerId="ADAL" clId="{6383D837-D290-481F-BE4F-EFB939B4EA76}" dt="2024-10-15T17:27:25.767" v="2400" actId="20577"/>
        <pc:sldMkLst>
          <pc:docMk/>
          <pc:sldMk cId="590842501" sldId="292"/>
        </pc:sldMkLst>
        <pc:spChg chg="mod">
          <ac:chgData name="Angela Saksing" userId="f44d6b4a-bcfa-4942-ac22-c92ddd68e916" providerId="ADAL" clId="{6383D837-D290-481F-BE4F-EFB939B4EA76}" dt="2024-10-15T17:26:51.784" v="2394" actId="26606"/>
          <ac:spMkLst>
            <pc:docMk/>
            <pc:sldMk cId="590842501" sldId="292"/>
            <ac:spMk id="2" creationId="{CDA90ACD-6352-CF10-0441-F9712944D0AD}"/>
          </ac:spMkLst>
        </pc:spChg>
        <pc:spChg chg="mod">
          <ac:chgData name="Angela Saksing" userId="f44d6b4a-bcfa-4942-ac22-c92ddd68e916" providerId="ADAL" clId="{6383D837-D290-481F-BE4F-EFB939B4EA76}" dt="2024-10-15T17:27:25.767" v="2400" actId="20577"/>
          <ac:spMkLst>
            <pc:docMk/>
            <pc:sldMk cId="590842501" sldId="292"/>
            <ac:spMk id="3" creationId="{1914FD7E-51F2-49A8-4902-731899DA57FE}"/>
          </ac:spMkLst>
        </pc:spChg>
        <pc:spChg chg="add">
          <ac:chgData name="Angela Saksing" userId="f44d6b4a-bcfa-4942-ac22-c92ddd68e916" providerId="ADAL" clId="{6383D837-D290-481F-BE4F-EFB939B4EA76}" dt="2024-10-15T17:26:51.784" v="2394" actId="26606"/>
          <ac:spMkLst>
            <pc:docMk/>
            <pc:sldMk cId="590842501" sldId="292"/>
            <ac:spMk id="8" creationId="{081EA652-8C6A-4E69-BEB9-170809474553}"/>
          </ac:spMkLst>
        </pc:spChg>
        <pc:spChg chg="add">
          <ac:chgData name="Angela Saksing" userId="f44d6b4a-bcfa-4942-ac22-c92ddd68e916" providerId="ADAL" clId="{6383D837-D290-481F-BE4F-EFB939B4EA76}" dt="2024-10-15T17:26:51.784" v="2394" actId="26606"/>
          <ac:spMkLst>
            <pc:docMk/>
            <pc:sldMk cId="590842501" sldId="292"/>
            <ac:spMk id="10" creationId="{5298780A-33B9-4EA2-8F67-DE68AD62841B}"/>
          </ac:spMkLst>
        </pc:spChg>
        <pc:spChg chg="add">
          <ac:chgData name="Angela Saksing" userId="f44d6b4a-bcfa-4942-ac22-c92ddd68e916" providerId="ADAL" clId="{6383D837-D290-481F-BE4F-EFB939B4EA76}" dt="2024-10-15T17:26:51.784" v="2394" actId="26606"/>
          <ac:spMkLst>
            <pc:docMk/>
            <pc:sldMk cId="590842501" sldId="292"/>
            <ac:spMk id="12" creationId="{7F488E8B-4E1E-4402-8935-D4E6C02615C7}"/>
          </ac:spMkLst>
        </pc:spChg>
        <pc:cxnChg chg="add">
          <ac:chgData name="Angela Saksing" userId="f44d6b4a-bcfa-4942-ac22-c92ddd68e916" providerId="ADAL" clId="{6383D837-D290-481F-BE4F-EFB939B4EA76}" dt="2024-10-15T17:26:51.784" v="2394" actId="26606"/>
          <ac:cxnSpMkLst>
            <pc:docMk/>
            <pc:sldMk cId="590842501" sldId="292"/>
            <ac:cxnSpMk id="14" creationId="{23AAC9B5-8015-485C-ACF9-A750390E9A56}"/>
          </ac:cxnSpMkLst>
        </pc:cxnChg>
      </pc:sldChg>
      <pc:sldChg chg="del">
        <pc:chgData name="Angela Saksing" userId="f44d6b4a-bcfa-4942-ac22-c92ddd68e916" providerId="ADAL" clId="{6383D837-D290-481F-BE4F-EFB939B4EA76}" dt="2024-10-15T13:56:18.565" v="2" actId="2696"/>
        <pc:sldMkLst>
          <pc:docMk/>
          <pc:sldMk cId="3893625129" sldId="292"/>
        </pc:sldMkLst>
      </pc:sldChg>
      <pc:sldChg chg="addSp delSp modSp new mod setBg">
        <pc:chgData name="Angela Saksing" userId="f44d6b4a-bcfa-4942-ac22-c92ddd68e916" providerId="ADAL" clId="{6383D837-D290-481F-BE4F-EFB939B4EA76}" dt="2024-10-15T17:31:42.272" v="2425" actId="20577"/>
        <pc:sldMkLst>
          <pc:docMk/>
          <pc:sldMk cId="301639907" sldId="293"/>
        </pc:sldMkLst>
        <pc:spChg chg="mod">
          <ac:chgData name="Angela Saksing" userId="f44d6b4a-bcfa-4942-ac22-c92ddd68e916" providerId="ADAL" clId="{6383D837-D290-481F-BE4F-EFB939B4EA76}" dt="2024-10-15T17:31:42.272" v="2425" actId="20577"/>
          <ac:spMkLst>
            <pc:docMk/>
            <pc:sldMk cId="301639907" sldId="293"/>
            <ac:spMk id="2" creationId="{D610BBD8-27FF-042D-60CB-EEE0CB0FD5E6}"/>
          </ac:spMkLst>
        </pc:spChg>
        <pc:spChg chg="mod">
          <ac:chgData name="Angela Saksing" userId="f44d6b4a-bcfa-4942-ac22-c92ddd68e916" providerId="ADAL" clId="{6383D837-D290-481F-BE4F-EFB939B4EA76}" dt="2024-10-15T17:28:07.225" v="2409" actId="27636"/>
          <ac:spMkLst>
            <pc:docMk/>
            <pc:sldMk cId="301639907" sldId="293"/>
            <ac:spMk id="3" creationId="{EAB2CC79-F005-9D39-0051-651930CAA59D}"/>
          </ac:spMkLst>
        </pc:spChg>
        <pc:spChg chg="add del">
          <ac:chgData name="Angela Saksing" userId="f44d6b4a-bcfa-4942-ac22-c92ddd68e916" providerId="ADAL" clId="{6383D837-D290-481F-BE4F-EFB939B4EA76}" dt="2024-10-15T17:27:51.700" v="2402" actId="26606"/>
          <ac:spMkLst>
            <pc:docMk/>
            <pc:sldMk cId="301639907" sldId="293"/>
            <ac:spMk id="8" creationId="{081EA652-8C6A-4E69-BEB9-170809474553}"/>
          </ac:spMkLst>
        </pc:spChg>
        <pc:spChg chg="add del">
          <ac:chgData name="Angela Saksing" userId="f44d6b4a-bcfa-4942-ac22-c92ddd68e916" providerId="ADAL" clId="{6383D837-D290-481F-BE4F-EFB939B4EA76}" dt="2024-10-15T17:27:51.700" v="2402" actId="26606"/>
          <ac:spMkLst>
            <pc:docMk/>
            <pc:sldMk cId="301639907" sldId="293"/>
            <ac:spMk id="10" creationId="{5298780A-33B9-4EA2-8F67-DE68AD62841B}"/>
          </ac:spMkLst>
        </pc:spChg>
        <pc:spChg chg="add del">
          <ac:chgData name="Angela Saksing" userId="f44d6b4a-bcfa-4942-ac22-c92ddd68e916" providerId="ADAL" clId="{6383D837-D290-481F-BE4F-EFB939B4EA76}" dt="2024-10-15T17:27:51.700" v="2402" actId="26606"/>
          <ac:spMkLst>
            <pc:docMk/>
            <pc:sldMk cId="301639907" sldId="293"/>
            <ac:spMk id="12" creationId="{7F488E8B-4E1E-4402-8935-D4E6C02615C7}"/>
          </ac:spMkLst>
        </pc:spChg>
        <pc:spChg chg="add">
          <ac:chgData name="Angela Saksing" userId="f44d6b4a-bcfa-4942-ac22-c92ddd68e916" providerId="ADAL" clId="{6383D837-D290-481F-BE4F-EFB939B4EA76}" dt="2024-10-15T17:27:51.715" v="2403" actId="26606"/>
          <ac:spMkLst>
            <pc:docMk/>
            <pc:sldMk cId="301639907" sldId="293"/>
            <ac:spMk id="15" creationId="{081EA652-8C6A-4E69-BEB9-170809474553}"/>
          </ac:spMkLst>
        </pc:spChg>
        <pc:spChg chg="add">
          <ac:chgData name="Angela Saksing" userId="f44d6b4a-bcfa-4942-ac22-c92ddd68e916" providerId="ADAL" clId="{6383D837-D290-481F-BE4F-EFB939B4EA76}" dt="2024-10-15T17:27:51.715" v="2403" actId="26606"/>
          <ac:spMkLst>
            <pc:docMk/>
            <pc:sldMk cId="301639907" sldId="293"/>
            <ac:spMk id="16" creationId="{5298780A-33B9-4EA2-8F67-DE68AD62841B}"/>
          </ac:spMkLst>
        </pc:spChg>
        <pc:spChg chg="add">
          <ac:chgData name="Angela Saksing" userId="f44d6b4a-bcfa-4942-ac22-c92ddd68e916" providerId="ADAL" clId="{6383D837-D290-481F-BE4F-EFB939B4EA76}" dt="2024-10-15T17:27:51.715" v="2403" actId="26606"/>
          <ac:spMkLst>
            <pc:docMk/>
            <pc:sldMk cId="301639907" sldId="293"/>
            <ac:spMk id="17" creationId="{7F488E8B-4E1E-4402-8935-D4E6C02615C7}"/>
          </ac:spMkLst>
        </pc:spChg>
        <pc:cxnChg chg="add">
          <ac:chgData name="Angela Saksing" userId="f44d6b4a-bcfa-4942-ac22-c92ddd68e916" providerId="ADAL" clId="{6383D837-D290-481F-BE4F-EFB939B4EA76}" dt="2024-10-15T17:27:51.715" v="2403" actId="26606"/>
          <ac:cxnSpMkLst>
            <pc:docMk/>
            <pc:sldMk cId="301639907" sldId="293"/>
            <ac:cxnSpMk id="14" creationId="{23AAC9B5-8015-485C-ACF9-A750390E9A56}"/>
          </ac:cxnSpMkLst>
        </pc:cxnChg>
      </pc:sldChg>
      <pc:sldChg chg="del">
        <pc:chgData name="Angela Saksing" userId="f44d6b4a-bcfa-4942-ac22-c92ddd68e916" providerId="ADAL" clId="{6383D837-D290-481F-BE4F-EFB939B4EA76}" dt="2024-10-15T13:56:21.172" v="3" actId="2696"/>
        <pc:sldMkLst>
          <pc:docMk/>
          <pc:sldMk cId="1627917967" sldId="293"/>
        </pc:sldMkLst>
      </pc:sldChg>
      <pc:sldChg chg="addSp modSp new mod setBg">
        <pc:chgData name="Angela Saksing" userId="f44d6b4a-bcfa-4942-ac22-c92ddd68e916" providerId="ADAL" clId="{6383D837-D290-481F-BE4F-EFB939B4EA76}" dt="2024-10-15T17:28:44.796" v="2415" actId="14100"/>
        <pc:sldMkLst>
          <pc:docMk/>
          <pc:sldMk cId="1327506315" sldId="294"/>
        </pc:sldMkLst>
        <pc:spChg chg="mod">
          <ac:chgData name="Angela Saksing" userId="f44d6b4a-bcfa-4942-ac22-c92ddd68e916" providerId="ADAL" clId="{6383D837-D290-481F-BE4F-EFB939B4EA76}" dt="2024-10-15T17:28:17.622" v="2410" actId="26606"/>
          <ac:spMkLst>
            <pc:docMk/>
            <pc:sldMk cId="1327506315" sldId="294"/>
            <ac:spMk id="2" creationId="{04E4A7F8-3681-0057-BAC2-BAD63CA1BCA2}"/>
          </ac:spMkLst>
        </pc:spChg>
        <pc:spChg chg="mod">
          <ac:chgData name="Angela Saksing" userId="f44d6b4a-bcfa-4942-ac22-c92ddd68e916" providerId="ADAL" clId="{6383D837-D290-481F-BE4F-EFB939B4EA76}" dt="2024-10-15T17:28:44.796" v="2415" actId="14100"/>
          <ac:spMkLst>
            <pc:docMk/>
            <pc:sldMk cId="1327506315" sldId="294"/>
            <ac:spMk id="3" creationId="{D69155CC-83DC-6865-0A39-DA731AA112C1}"/>
          </ac:spMkLst>
        </pc:spChg>
        <pc:spChg chg="add">
          <ac:chgData name="Angela Saksing" userId="f44d6b4a-bcfa-4942-ac22-c92ddd68e916" providerId="ADAL" clId="{6383D837-D290-481F-BE4F-EFB939B4EA76}" dt="2024-10-15T17:28:17.622" v="2410" actId="26606"/>
          <ac:spMkLst>
            <pc:docMk/>
            <pc:sldMk cId="1327506315" sldId="294"/>
            <ac:spMk id="8" creationId="{081EA652-8C6A-4E69-BEB9-170809474553}"/>
          </ac:spMkLst>
        </pc:spChg>
        <pc:spChg chg="add">
          <ac:chgData name="Angela Saksing" userId="f44d6b4a-bcfa-4942-ac22-c92ddd68e916" providerId="ADAL" clId="{6383D837-D290-481F-BE4F-EFB939B4EA76}" dt="2024-10-15T17:28:17.622" v="2410" actId="26606"/>
          <ac:spMkLst>
            <pc:docMk/>
            <pc:sldMk cId="1327506315" sldId="294"/>
            <ac:spMk id="10" creationId="{5298780A-33B9-4EA2-8F67-DE68AD62841B}"/>
          </ac:spMkLst>
        </pc:spChg>
        <pc:spChg chg="add">
          <ac:chgData name="Angela Saksing" userId="f44d6b4a-bcfa-4942-ac22-c92ddd68e916" providerId="ADAL" clId="{6383D837-D290-481F-BE4F-EFB939B4EA76}" dt="2024-10-15T17:28:17.622" v="2410" actId="26606"/>
          <ac:spMkLst>
            <pc:docMk/>
            <pc:sldMk cId="1327506315" sldId="294"/>
            <ac:spMk id="12" creationId="{7F488E8B-4E1E-4402-8935-D4E6C02615C7}"/>
          </ac:spMkLst>
        </pc:spChg>
        <pc:cxnChg chg="add">
          <ac:chgData name="Angela Saksing" userId="f44d6b4a-bcfa-4942-ac22-c92ddd68e916" providerId="ADAL" clId="{6383D837-D290-481F-BE4F-EFB939B4EA76}" dt="2024-10-15T17:28:17.622" v="2410" actId="26606"/>
          <ac:cxnSpMkLst>
            <pc:docMk/>
            <pc:sldMk cId="1327506315" sldId="294"/>
            <ac:cxnSpMk id="14" creationId="{23AAC9B5-8015-485C-ACF9-A750390E9A56}"/>
          </ac:cxnSpMkLst>
        </pc:cxnChg>
      </pc:sldChg>
      <pc:sldChg chg="del">
        <pc:chgData name="Angela Saksing" userId="f44d6b4a-bcfa-4942-ac22-c92ddd68e916" providerId="ADAL" clId="{6383D837-D290-481F-BE4F-EFB939B4EA76}" dt="2024-10-15T13:56:22.961" v="4" actId="2696"/>
        <pc:sldMkLst>
          <pc:docMk/>
          <pc:sldMk cId="3468074644" sldId="294"/>
        </pc:sldMkLst>
      </pc:sldChg>
      <pc:sldChg chg="del">
        <pc:chgData name="Angela Saksing" userId="f44d6b4a-bcfa-4942-ac22-c92ddd68e916" providerId="ADAL" clId="{6383D837-D290-481F-BE4F-EFB939B4EA76}" dt="2024-10-15T13:56:25.098" v="5" actId="2696"/>
        <pc:sldMkLst>
          <pc:docMk/>
          <pc:sldMk cId="1316152891" sldId="295"/>
        </pc:sldMkLst>
      </pc:sldChg>
      <pc:sldChg chg="addSp modSp new mod setBg">
        <pc:chgData name="Angela Saksing" userId="f44d6b4a-bcfa-4942-ac22-c92ddd68e916" providerId="ADAL" clId="{6383D837-D290-481F-BE4F-EFB939B4EA76}" dt="2024-10-15T17:29:05.166" v="2416" actId="26606"/>
        <pc:sldMkLst>
          <pc:docMk/>
          <pc:sldMk cId="2131085611" sldId="295"/>
        </pc:sldMkLst>
        <pc:spChg chg="mod">
          <ac:chgData name="Angela Saksing" userId="f44d6b4a-bcfa-4942-ac22-c92ddd68e916" providerId="ADAL" clId="{6383D837-D290-481F-BE4F-EFB939B4EA76}" dt="2024-10-15T17:29:05.166" v="2416" actId="26606"/>
          <ac:spMkLst>
            <pc:docMk/>
            <pc:sldMk cId="2131085611" sldId="295"/>
            <ac:spMk id="2" creationId="{5DD8611A-C3E9-6CE4-4BED-5F65C08ADA92}"/>
          </ac:spMkLst>
        </pc:spChg>
        <pc:spChg chg="mod">
          <ac:chgData name="Angela Saksing" userId="f44d6b4a-bcfa-4942-ac22-c92ddd68e916" providerId="ADAL" clId="{6383D837-D290-481F-BE4F-EFB939B4EA76}" dt="2024-10-15T17:29:05.166" v="2416" actId="26606"/>
          <ac:spMkLst>
            <pc:docMk/>
            <pc:sldMk cId="2131085611" sldId="295"/>
            <ac:spMk id="3" creationId="{B4AB0C45-FC99-5930-A69E-27ACDC6346CE}"/>
          </ac:spMkLst>
        </pc:spChg>
        <pc:spChg chg="add">
          <ac:chgData name="Angela Saksing" userId="f44d6b4a-bcfa-4942-ac22-c92ddd68e916" providerId="ADAL" clId="{6383D837-D290-481F-BE4F-EFB939B4EA76}" dt="2024-10-15T17:29:05.166" v="2416" actId="26606"/>
          <ac:spMkLst>
            <pc:docMk/>
            <pc:sldMk cId="2131085611" sldId="295"/>
            <ac:spMk id="8" creationId="{081EA652-8C6A-4E69-BEB9-170809474553}"/>
          </ac:spMkLst>
        </pc:spChg>
        <pc:spChg chg="add">
          <ac:chgData name="Angela Saksing" userId="f44d6b4a-bcfa-4942-ac22-c92ddd68e916" providerId="ADAL" clId="{6383D837-D290-481F-BE4F-EFB939B4EA76}" dt="2024-10-15T17:29:05.166" v="2416" actId="26606"/>
          <ac:spMkLst>
            <pc:docMk/>
            <pc:sldMk cId="2131085611" sldId="295"/>
            <ac:spMk id="10" creationId="{5298780A-33B9-4EA2-8F67-DE68AD62841B}"/>
          </ac:spMkLst>
        </pc:spChg>
        <pc:spChg chg="add">
          <ac:chgData name="Angela Saksing" userId="f44d6b4a-bcfa-4942-ac22-c92ddd68e916" providerId="ADAL" clId="{6383D837-D290-481F-BE4F-EFB939B4EA76}" dt="2024-10-15T17:29:05.166" v="2416" actId="26606"/>
          <ac:spMkLst>
            <pc:docMk/>
            <pc:sldMk cId="2131085611" sldId="295"/>
            <ac:spMk id="12" creationId="{7F488E8B-4E1E-4402-8935-D4E6C02615C7}"/>
          </ac:spMkLst>
        </pc:spChg>
        <pc:cxnChg chg="add">
          <ac:chgData name="Angela Saksing" userId="f44d6b4a-bcfa-4942-ac22-c92ddd68e916" providerId="ADAL" clId="{6383D837-D290-481F-BE4F-EFB939B4EA76}" dt="2024-10-15T17:29:05.166" v="2416" actId="26606"/>
          <ac:cxnSpMkLst>
            <pc:docMk/>
            <pc:sldMk cId="2131085611" sldId="295"/>
            <ac:cxnSpMk id="14" creationId="{23AAC9B5-8015-485C-ACF9-A750390E9A56}"/>
          </ac:cxnSpMkLst>
        </pc:cxnChg>
      </pc:sldChg>
      <pc:sldChg chg="del">
        <pc:chgData name="Angela Saksing" userId="f44d6b4a-bcfa-4942-ac22-c92ddd68e916" providerId="ADAL" clId="{6383D837-D290-481F-BE4F-EFB939B4EA76}" dt="2024-10-15T13:56:27.093" v="6" actId="2696"/>
        <pc:sldMkLst>
          <pc:docMk/>
          <pc:sldMk cId="650222931" sldId="296"/>
        </pc:sldMkLst>
      </pc:sldChg>
      <pc:sldChg chg="addSp modSp new mod setBg">
        <pc:chgData name="Angela Saksing" userId="f44d6b4a-bcfa-4942-ac22-c92ddd68e916" providerId="ADAL" clId="{6383D837-D290-481F-BE4F-EFB939B4EA76}" dt="2024-10-15T17:29:23.845" v="2420" actId="255"/>
        <pc:sldMkLst>
          <pc:docMk/>
          <pc:sldMk cId="2926347540" sldId="296"/>
        </pc:sldMkLst>
        <pc:spChg chg="mod">
          <ac:chgData name="Angela Saksing" userId="f44d6b4a-bcfa-4942-ac22-c92ddd68e916" providerId="ADAL" clId="{6383D837-D290-481F-BE4F-EFB939B4EA76}" dt="2024-10-15T17:29:12.949" v="2417" actId="26606"/>
          <ac:spMkLst>
            <pc:docMk/>
            <pc:sldMk cId="2926347540" sldId="296"/>
            <ac:spMk id="2" creationId="{9C610415-C698-D0B2-B48E-CB589FAD36BF}"/>
          </ac:spMkLst>
        </pc:spChg>
        <pc:spChg chg="mod">
          <ac:chgData name="Angela Saksing" userId="f44d6b4a-bcfa-4942-ac22-c92ddd68e916" providerId="ADAL" clId="{6383D837-D290-481F-BE4F-EFB939B4EA76}" dt="2024-10-15T17:29:23.845" v="2420" actId="255"/>
          <ac:spMkLst>
            <pc:docMk/>
            <pc:sldMk cId="2926347540" sldId="296"/>
            <ac:spMk id="3" creationId="{D9AD905A-A73F-3630-66C3-4D9418D27EBC}"/>
          </ac:spMkLst>
        </pc:spChg>
        <pc:spChg chg="add">
          <ac:chgData name="Angela Saksing" userId="f44d6b4a-bcfa-4942-ac22-c92ddd68e916" providerId="ADAL" clId="{6383D837-D290-481F-BE4F-EFB939B4EA76}" dt="2024-10-15T17:29:12.949" v="2417" actId="26606"/>
          <ac:spMkLst>
            <pc:docMk/>
            <pc:sldMk cId="2926347540" sldId="296"/>
            <ac:spMk id="8" creationId="{081EA652-8C6A-4E69-BEB9-170809474553}"/>
          </ac:spMkLst>
        </pc:spChg>
        <pc:spChg chg="add">
          <ac:chgData name="Angela Saksing" userId="f44d6b4a-bcfa-4942-ac22-c92ddd68e916" providerId="ADAL" clId="{6383D837-D290-481F-BE4F-EFB939B4EA76}" dt="2024-10-15T17:29:12.949" v="2417" actId="26606"/>
          <ac:spMkLst>
            <pc:docMk/>
            <pc:sldMk cId="2926347540" sldId="296"/>
            <ac:spMk id="10" creationId="{5298780A-33B9-4EA2-8F67-DE68AD62841B}"/>
          </ac:spMkLst>
        </pc:spChg>
        <pc:spChg chg="add">
          <ac:chgData name="Angela Saksing" userId="f44d6b4a-bcfa-4942-ac22-c92ddd68e916" providerId="ADAL" clId="{6383D837-D290-481F-BE4F-EFB939B4EA76}" dt="2024-10-15T17:29:12.949" v="2417" actId="26606"/>
          <ac:spMkLst>
            <pc:docMk/>
            <pc:sldMk cId="2926347540" sldId="296"/>
            <ac:spMk id="12" creationId="{7F488E8B-4E1E-4402-8935-D4E6C02615C7}"/>
          </ac:spMkLst>
        </pc:spChg>
        <pc:cxnChg chg="add">
          <ac:chgData name="Angela Saksing" userId="f44d6b4a-bcfa-4942-ac22-c92ddd68e916" providerId="ADAL" clId="{6383D837-D290-481F-BE4F-EFB939B4EA76}" dt="2024-10-15T17:29:12.949" v="2417" actId="26606"/>
          <ac:cxnSpMkLst>
            <pc:docMk/>
            <pc:sldMk cId="2926347540" sldId="296"/>
            <ac:cxnSpMk id="14" creationId="{23AAC9B5-8015-485C-ACF9-A750390E9A56}"/>
          </ac:cxnSpMkLst>
        </pc:cxnChg>
      </pc:sldChg>
      <pc:sldChg chg="del">
        <pc:chgData name="Angela Saksing" userId="f44d6b4a-bcfa-4942-ac22-c92ddd68e916" providerId="ADAL" clId="{6383D837-D290-481F-BE4F-EFB939B4EA76}" dt="2024-10-15T13:56:28.914" v="7" actId="2696"/>
        <pc:sldMkLst>
          <pc:docMk/>
          <pc:sldMk cId="2740549659" sldId="297"/>
        </pc:sldMkLst>
      </pc:sldChg>
      <pc:sldChg chg="addSp modSp new mod setBg">
        <pc:chgData name="Angela Saksing" userId="f44d6b4a-bcfa-4942-ac22-c92ddd68e916" providerId="ADAL" clId="{6383D837-D290-481F-BE4F-EFB939B4EA76}" dt="2024-10-15T17:35:28.974" v="2524" actId="20577"/>
        <pc:sldMkLst>
          <pc:docMk/>
          <pc:sldMk cId="4175488386" sldId="297"/>
        </pc:sldMkLst>
        <pc:spChg chg="mod">
          <ac:chgData name="Angela Saksing" userId="f44d6b4a-bcfa-4942-ac22-c92ddd68e916" providerId="ADAL" clId="{6383D837-D290-481F-BE4F-EFB939B4EA76}" dt="2024-10-15T17:35:25.096" v="2523" actId="26606"/>
          <ac:spMkLst>
            <pc:docMk/>
            <pc:sldMk cId="4175488386" sldId="297"/>
            <ac:spMk id="2" creationId="{DDFADD3B-2E21-68D6-042F-27E7F2596CA9}"/>
          </ac:spMkLst>
        </pc:spChg>
        <pc:spChg chg="mod">
          <ac:chgData name="Angela Saksing" userId="f44d6b4a-bcfa-4942-ac22-c92ddd68e916" providerId="ADAL" clId="{6383D837-D290-481F-BE4F-EFB939B4EA76}" dt="2024-10-15T17:35:28.974" v="2524" actId="20577"/>
          <ac:spMkLst>
            <pc:docMk/>
            <pc:sldMk cId="4175488386" sldId="297"/>
            <ac:spMk id="3" creationId="{928DC748-D3E2-3315-F7A7-FEF1D5CB996A}"/>
          </ac:spMkLst>
        </pc:spChg>
        <pc:spChg chg="add">
          <ac:chgData name="Angela Saksing" userId="f44d6b4a-bcfa-4942-ac22-c92ddd68e916" providerId="ADAL" clId="{6383D837-D290-481F-BE4F-EFB939B4EA76}" dt="2024-10-15T17:35:25.096" v="2523" actId="26606"/>
          <ac:spMkLst>
            <pc:docMk/>
            <pc:sldMk cId="4175488386" sldId="297"/>
            <ac:spMk id="8" creationId="{081EA652-8C6A-4E69-BEB9-170809474553}"/>
          </ac:spMkLst>
        </pc:spChg>
        <pc:spChg chg="add">
          <ac:chgData name="Angela Saksing" userId="f44d6b4a-bcfa-4942-ac22-c92ddd68e916" providerId="ADAL" clId="{6383D837-D290-481F-BE4F-EFB939B4EA76}" dt="2024-10-15T17:35:25.096" v="2523" actId="26606"/>
          <ac:spMkLst>
            <pc:docMk/>
            <pc:sldMk cId="4175488386" sldId="297"/>
            <ac:spMk id="10" creationId="{5298780A-33B9-4EA2-8F67-DE68AD62841B}"/>
          </ac:spMkLst>
        </pc:spChg>
        <pc:spChg chg="add">
          <ac:chgData name="Angela Saksing" userId="f44d6b4a-bcfa-4942-ac22-c92ddd68e916" providerId="ADAL" clId="{6383D837-D290-481F-BE4F-EFB939B4EA76}" dt="2024-10-15T17:35:25.096" v="2523" actId="26606"/>
          <ac:spMkLst>
            <pc:docMk/>
            <pc:sldMk cId="4175488386" sldId="297"/>
            <ac:spMk id="12" creationId="{7F488E8B-4E1E-4402-8935-D4E6C02615C7}"/>
          </ac:spMkLst>
        </pc:spChg>
        <pc:cxnChg chg="add">
          <ac:chgData name="Angela Saksing" userId="f44d6b4a-bcfa-4942-ac22-c92ddd68e916" providerId="ADAL" clId="{6383D837-D290-481F-BE4F-EFB939B4EA76}" dt="2024-10-15T17:35:25.096" v="2523" actId="26606"/>
          <ac:cxnSpMkLst>
            <pc:docMk/>
            <pc:sldMk cId="4175488386" sldId="297"/>
            <ac:cxnSpMk id="14" creationId="{23AAC9B5-8015-485C-ACF9-A750390E9A56}"/>
          </ac:cxnSpMkLst>
        </pc:cxnChg>
      </pc:sldChg>
      <pc:sldChg chg="modSp new mod">
        <pc:chgData name="Angela Saksing" userId="f44d6b4a-bcfa-4942-ac22-c92ddd68e916" providerId="ADAL" clId="{6383D837-D290-481F-BE4F-EFB939B4EA76}" dt="2024-10-15T17:39:15.541" v="2682" actId="20577"/>
        <pc:sldMkLst>
          <pc:docMk/>
          <pc:sldMk cId="2604334865" sldId="298"/>
        </pc:sldMkLst>
        <pc:spChg chg="mod">
          <ac:chgData name="Angela Saksing" userId="f44d6b4a-bcfa-4942-ac22-c92ddd68e916" providerId="ADAL" clId="{6383D837-D290-481F-BE4F-EFB939B4EA76}" dt="2024-10-15T17:35:59.856" v="2537" actId="20577"/>
          <ac:spMkLst>
            <pc:docMk/>
            <pc:sldMk cId="2604334865" sldId="298"/>
            <ac:spMk id="2" creationId="{3DA00B2C-679E-D748-7864-CFA794F0656F}"/>
          </ac:spMkLst>
        </pc:spChg>
        <pc:spChg chg="mod">
          <ac:chgData name="Angela Saksing" userId="f44d6b4a-bcfa-4942-ac22-c92ddd68e916" providerId="ADAL" clId="{6383D837-D290-481F-BE4F-EFB939B4EA76}" dt="2024-10-15T17:39:15.541" v="2682" actId="20577"/>
          <ac:spMkLst>
            <pc:docMk/>
            <pc:sldMk cId="2604334865" sldId="298"/>
            <ac:spMk id="3" creationId="{2A315B11-0661-189F-8435-9933D87F7DCB}"/>
          </ac:spMkLst>
        </pc:spChg>
      </pc:sldChg>
      <pc:sldChg chg="del">
        <pc:chgData name="Angela Saksing" userId="f44d6b4a-bcfa-4942-ac22-c92ddd68e916" providerId="ADAL" clId="{6383D837-D290-481F-BE4F-EFB939B4EA76}" dt="2024-10-15T13:56:31.129" v="8" actId="2696"/>
        <pc:sldMkLst>
          <pc:docMk/>
          <pc:sldMk cId="4214387963" sldId="298"/>
        </pc:sldMkLst>
      </pc:sldChg>
      <pc:sldChg chg="del">
        <pc:chgData name="Angela Saksing" userId="f44d6b4a-bcfa-4942-ac22-c92ddd68e916" providerId="ADAL" clId="{6383D837-D290-481F-BE4F-EFB939B4EA76}" dt="2024-10-15T13:56:33.655" v="9" actId="2696"/>
        <pc:sldMkLst>
          <pc:docMk/>
          <pc:sldMk cId="3792166719" sldId="299"/>
        </pc:sldMkLst>
      </pc:sldChg>
      <pc:sldChg chg="del">
        <pc:chgData name="Angela Saksing" userId="f44d6b4a-bcfa-4942-ac22-c92ddd68e916" providerId="ADAL" clId="{6383D837-D290-481F-BE4F-EFB939B4EA76}" dt="2024-10-15T13:56:35.727" v="10" actId="2696"/>
        <pc:sldMkLst>
          <pc:docMk/>
          <pc:sldMk cId="3483026038" sldId="300"/>
        </pc:sldMkLst>
      </pc:sldChg>
      <pc:sldChg chg="del">
        <pc:chgData name="Angela Saksing" userId="f44d6b4a-bcfa-4942-ac22-c92ddd68e916" providerId="ADAL" clId="{6383D837-D290-481F-BE4F-EFB939B4EA76}" dt="2024-10-15T13:56:37.849" v="11" actId="2696"/>
        <pc:sldMkLst>
          <pc:docMk/>
          <pc:sldMk cId="506485469" sldId="301"/>
        </pc:sldMkLst>
      </pc:sldChg>
      <pc:sldChg chg="del">
        <pc:chgData name="Angela Saksing" userId="f44d6b4a-bcfa-4942-ac22-c92ddd68e916" providerId="ADAL" clId="{6383D837-D290-481F-BE4F-EFB939B4EA76}" dt="2024-10-15T13:56:39.523" v="12" actId="2696"/>
        <pc:sldMkLst>
          <pc:docMk/>
          <pc:sldMk cId="1058697301" sldId="302"/>
        </pc:sldMkLst>
      </pc:sldChg>
      <pc:sldChg chg="del">
        <pc:chgData name="Angela Saksing" userId="f44d6b4a-bcfa-4942-ac22-c92ddd68e916" providerId="ADAL" clId="{6383D837-D290-481F-BE4F-EFB939B4EA76}" dt="2024-10-15T13:56:41.614" v="13" actId="2696"/>
        <pc:sldMkLst>
          <pc:docMk/>
          <pc:sldMk cId="739862102" sldId="303"/>
        </pc:sldMkLst>
      </pc:sldChg>
      <pc:sldChg chg="del">
        <pc:chgData name="Angela Saksing" userId="f44d6b4a-bcfa-4942-ac22-c92ddd68e916" providerId="ADAL" clId="{6383D837-D290-481F-BE4F-EFB939B4EA76}" dt="2024-10-15T13:56:43.921" v="14" actId="2696"/>
        <pc:sldMkLst>
          <pc:docMk/>
          <pc:sldMk cId="3256085763" sldId="304"/>
        </pc:sldMkLst>
      </pc:sldChg>
      <pc:sldChg chg="del">
        <pc:chgData name="Angela Saksing" userId="f44d6b4a-bcfa-4942-ac22-c92ddd68e916" providerId="ADAL" clId="{6383D837-D290-481F-BE4F-EFB939B4EA76}" dt="2024-10-15T13:56:46.528" v="15" actId="2696"/>
        <pc:sldMkLst>
          <pc:docMk/>
          <pc:sldMk cId="3789137020" sldId="30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DBC8FA-B06C-42D0-BBB8-BC007FB48700}" type="datetimeFigureOut">
              <a:rPr lang="et-EE" smtClean="0"/>
              <a:t>15.10.2024</a:t>
            </a:fld>
            <a:endParaRPr lang="et-EE"/>
          </a:p>
        </p:txBody>
      </p:sp>
      <p:sp>
        <p:nvSpPr>
          <p:cNvPr id="4" name="Slaidi pildi kohatäi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Märkmete kohatäide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934547-0A65-4F82-BE72-1DAE4B9DBA6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29481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828EBA35-CA07-E09F-160D-CC3A6F222F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Alapealkiri 2">
            <a:extLst>
              <a:ext uri="{FF2B5EF4-FFF2-40B4-BE49-F238E27FC236}">
                <a16:creationId xmlns:a16="http://schemas.microsoft.com/office/drawing/2014/main" id="{19248619-8D45-0E73-A34E-82B01E6A3C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/>
              <a:t>Klõpsake juhteksemplari alapealkirja laadi redigeerimiseks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B745BD07-A7B7-83A7-673B-DB121B8E2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D7D78-1B53-4422-8AA1-AA6D12607495}" type="datetimeFigureOut">
              <a:rPr lang="et-EE" smtClean="0"/>
              <a:t>15.10.2024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5C00D628-46DD-11BF-12BE-9BF686501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F92654A3-CBE8-8413-6B3E-0861FC17E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8CD7-4732-4933-94B3-F74FAB2065D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92920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8C836146-E4B5-608B-1410-D4DE5EF4C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6F3C1863-86BC-0A54-72DC-00842AB94F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695F7AE5-747C-EE0C-2B14-62EC460C8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D7D78-1B53-4422-8AA1-AA6D12607495}" type="datetimeFigureOut">
              <a:rPr lang="et-EE" smtClean="0"/>
              <a:t>15.10.2024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C438DCD0-C69B-8309-280D-570679A51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0EFD517D-C0EC-D797-47A8-A9AECA187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8CD7-4732-4933-94B3-F74FAB2065D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48630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>
            <a:extLst>
              <a:ext uri="{FF2B5EF4-FFF2-40B4-BE49-F238E27FC236}">
                <a16:creationId xmlns:a16="http://schemas.microsoft.com/office/drawing/2014/main" id="{B70BAE98-3068-8923-BB96-549AE51065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8A83E06E-75E5-55DE-910B-F3BE025269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94BA7082-ECC6-850A-A4A0-A7F7E5ACA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D7D78-1B53-4422-8AA1-AA6D12607495}" type="datetimeFigureOut">
              <a:rPr lang="et-EE" smtClean="0"/>
              <a:t>15.10.2024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38A0B864-AB1A-C8B9-1B57-6156E44CF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FFEF9A3A-5FAD-4E5C-4E7A-FC90443CC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8CD7-4732-4933-94B3-F74FAB2065D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726887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B552ED7F-56A3-00A2-2EDC-8BB949D11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C4958F85-42C4-A40D-56C9-6A38C39C2D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9197861C-54DB-F2FA-A66F-0C58B1F3D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D7D78-1B53-4422-8AA1-AA6D12607495}" type="datetimeFigureOut">
              <a:rPr lang="et-EE" smtClean="0"/>
              <a:t>15.10.2024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6A727996-A0BA-0BE8-1FBB-22E130F4A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930B311D-8533-7761-D8AC-4D6D88F65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8CD7-4732-4933-94B3-F74FAB2065D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573558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84F5D446-B12F-6420-21BA-C316EFE2A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D220DEEE-2C38-ADF5-6BBC-EB6B229AA8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BF6531C1-169C-D130-86FB-5FC611313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D7D78-1B53-4422-8AA1-AA6D12607495}" type="datetimeFigureOut">
              <a:rPr lang="et-EE" smtClean="0"/>
              <a:t>15.10.2024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3F525FA1-80BA-B764-CA25-27BD07093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4DA6FB6D-4AB1-680E-8817-DEC4ABA8D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8CD7-4732-4933-94B3-F74FAB2065D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76955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F8FF8529-44DA-7540-35AF-731C67477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0578801C-F45F-22BA-D476-A8B2FB593C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00326B28-A797-B126-9D74-71C6802388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EE05D4B7-CB29-DE0F-13FC-165A79C05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D7D78-1B53-4422-8AA1-AA6D12607495}" type="datetimeFigureOut">
              <a:rPr lang="et-EE" smtClean="0"/>
              <a:t>15.10.2024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1D7302BB-2F22-297A-C20F-109582283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32BC0340-A3C4-EC1B-8FAD-3C3795A54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8CD7-4732-4933-94B3-F74FAB2065D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66205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28E3118-F254-F0D3-697B-FA2EDA473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625965FC-096E-3DF1-79FA-EF1976C22E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1DD6336A-2FCC-D76B-F027-76D3021E58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Teksti kohatäide 4">
            <a:extLst>
              <a:ext uri="{FF2B5EF4-FFF2-40B4-BE49-F238E27FC236}">
                <a16:creationId xmlns:a16="http://schemas.microsoft.com/office/drawing/2014/main" id="{45A9CED5-308C-955A-2B4D-8FE17B575A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6" name="Sisu kohatäide 5">
            <a:extLst>
              <a:ext uri="{FF2B5EF4-FFF2-40B4-BE49-F238E27FC236}">
                <a16:creationId xmlns:a16="http://schemas.microsoft.com/office/drawing/2014/main" id="{B982069C-7AED-80E2-3D5E-232A498B67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7" name="Kuupäeva kohatäide 6">
            <a:extLst>
              <a:ext uri="{FF2B5EF4-FFF2-40B4-BE49-F238E27FC236}">
                <a16:creationId xmlns:a16="http://schemas.microsoft.com/office/drawing/2014/main" id="{CB525F7D-3094-45F2-AFC9-8340A4399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D7D78-1B53-4422-8AA1-AA6D12607495}" type="datetimeFigureOut">
              <a:rPr lang="et-EE" smtClean="0"/>
              <a:t>15.10.2024</a:t>
            </a:fld>
            <a:endParaRPr lang="et-EE"/>
          </a:p>
        </p:txBody>
      </p:sp>
      <p:sp>
        <p:nvSpPr>
          <p:cNvPr id="8" name="Jaluse kohatäide 7">
            <a:extLst>
              <a:ext uri="{FF2B5EF4-FFF2-40B4-BE49-F238E27FC236}">
                <a16:creationId xmlns:a16="http://schemas.microsoft.com/office/drawing/2014/main" id="{56DE2172-4698-CF95-9FE3-4657929D7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>
            <a:extLst>
              <a:ext uri="{FF2B5EF4-FFF2-40B4-BE49-F238E27FC236}">
                <a16:creationId xmlns:a16="http://schemas.microsoft.com/office/drawing/2014/main" id="{F42A618B-20D2-696A-0EC5-1F291D01B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8CD7-4732-4933-94B3-F74FAB2065D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68158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C042AF0-4FAF-7A56-32EB-58886D2E8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Kuupäeva kohatäide 2">
            <a:extLst>
              <a:ext uri="{FF2B5EF4-FFF2-40B4-BE49-F238E27FC236}">
                <a16:creationId xmlns:a16="http://schemas.microsoft.com/office/drawing/2014/main" id="{366BE2F7-B9E4-0C90-2323-21A95877F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D7D78-1B53-4422-8AA1-AA6D12607495}" type="datetimeFigureOut">
              <a:rPr lang="et-EE" smtClean="0"/>
              <a:t>15.10.2024</a:t>
            </a:fld>
            <a:endParaRPr lang="et-EE"/>
          </a:p>
        </p:txBody>
      </p:sp>
      <p:sp>
        <p:nvSpPr>
          <p:cNvPr id="4" name="Jaluse kohatäide 3">
            <a:extLst>
              <a:ext uri="{FF2B5EF4-FFF2-40B4-BE49-F238E27FC236}">
                <a16:creationId xmlns:a16="http://schemas.microsoft.com/office/drawing/2014/main" id="{1025A9D5-5B6C-3B2F-2ED7-80D928247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>
            <a:extLst>
              <a:ext uri="{FF2B5EF4-FFF2-40B4-BE49-F238E27FC236}">
                <a16:creationId xmlns:a16="http://schemas.microsoft.com/office/drawing/2014/main" id="{7BA30B18-16C6-854B-0919-5F51F61AA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8CD7-4732-4933-94B3-F74FAB2065D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091180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>
            <a:extLst>
              <a:ext uri="{FF2B5EF4-FFF2-40B4-BE49-F238E27FC236}">
                <a16:creationId xmlns:a16="http://schemas.microsoft.com/office/drawing/2014/main" id="{35A9BA30-ED2F-864A-2E17-BA809E63C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D7D78-1B53-4422-8AA1-AA6D12607495}" type="datetimeFigureOut">
              <a:rPr lang="et-EE" smtClean="0"/>
              <a:t>15.10.2024</a:t>
            </a:fld>
            <a:endParaRPr lang="et-EE"/>
          </a:p>
        </p:txBody>
      </p:sp>
      <p:sp>
        <p:nvSpPr>
          <p:cNvPr id="3" name="Jaluse kohatäide 2">
            <a:extLst>
              <a:ext uri="{FF2B5EF4-FFF2-40B4-BE49-F238E27FC236}">
                <a16:creationId xmlns:a16="http://schemas.microsoft.com/office/drawing/2014/main" id="{8E724809-2011-AECE-1B3E-C353CC102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>
            <a:extLst>
              <a:ext uri="{FF2B5EF4-FFF2-40B4-BE49-F238E27FC236}">
                <a16:creationId xmlns:a16="http://schemas.microsoft.com/office/drawing/2014/main" id="{C46F8B18-E3FA-9A0B-00C2-8D3A3C615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8CD7-4732-4933-94B3-F74FAB2065D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552254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AA9F5C58-8F76-C9D5-90C8-BB6ADE1DD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A6166F97-DCF8-8D83-01B4-CA203DF382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A108EE08-574E-0393-48A2-AD4B81349A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A727FD10-818D-B042-7AE5-5E7F70A70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D7D78-1B53-4422-8AA1-AA6D12607495}" type="datetimeFigureOut">
              <a:rPr lang="et-EE" smtClean="0"/>
              <a:t>15.10.2024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2B59730C-3061-7E08-B9EC-4F04F3E8D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BE4C8C34-55C4-745C-2ECC-ED730C9A3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8CD7-4732-4933-94B3-F74FAB2065D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750047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FE47689A-7133-CA54-1B6A-804FDAEEF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Pildi kohatäide 2">
            <a:extLst>
              <a:ext uri="{FF2B5EF4-FFF2-40B4-BE49-F238E27FC236}">
                <a16:creationId xmlns:a16="http://schemas.microsoft.com/office/drawing/2014/main" id="{CB8DB9A9-52AE-C46A-789A-27169D2DAA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BD3224A9-BDE9-18F0-9649-AD89AC4E6F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1EA88DB2-48BF-E80D-CF69-581C278E1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D7D78-1B53-4422-8AA1-AA6D12607495}" type="datetimeFigureOut">
              <a:rPr lang="et-EE" smtClean="0"/>
              <a:t>15.10.2024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5DC1657D-C01F-B779-5D42-8328EBBD4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6AE5D3C8-A42C-E79D-D187-D7C67AA14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8CD7-4732-4933-94B3-F74FAB2065D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740027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>
            <a:extLst>
              <a:ext uri="{FF2B5EF4-FFF2-40B4-BE49-F238E27FC236}">
                <a16:creationId xmlns:a16="http://schemas.microsoft.com/office/drawing/2014/main" id="{6AA2B8CB-C340-204B-E140-D18CE1E91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691929F3-DD28-6FF2-F657-7C014FF779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B251C486-48CA-80CD-CD99-CD536D167A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2D7D78-1B53-4422-8AA1-AA6D12607495}" type="datetimeFigureOut">
              <a:rPr lang="et-EE" smtClean="0"/>
              <a:t>15.10.2024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CE6F6B88-7E64-56BE-BC0A-FE328BDE9C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CAEC0139-19BC-617E-92E4-852E1F7865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6B8CD7-4732-4933-94B3-F74FAB2065D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850368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haridus.postimees.ee/8073349/omavalitsused-kusimustele-haridusleppe-kohta-pole-vastuseid-tulnud" TargetMode="External"/><Relationship Id="rId7" Type="http://schemas.openxmlformats.org/officeDocument/2006/relationships/hyperlink" Target="https://www.delfi.ee/artikkel/120303676/tartu-linnapea-ilma-lisaressurssi-leidmata-ei-ole-hariduslepet-voimalik-rakendada" TargetMode="External"/><Relationship Id="rId2" Type="http://schemas.openxmlformats.org/officeDocument/2006/relationships/hyperlink" Target="https://opleht.ee/2024/08/eesti-linnade-ja-valdade-liit-rahalise-katteta-hariduslepe-ei-tee-olukorda-paremak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haridus.postimees.ee/8049202/kov-id-haridusleppe-kavast-kindlasti-vajavad-koolipidajad-raha-juurde" TargetMode="External"/><Relationship Id="rId5" Type="http://schemas.openxmlformats.org/officeDocument/2006/relationships/hyperlink" Target="https://arvamus.postimees.ee/8049726/omavalitsustegelased-hariduslepe-pole-osutunud-volukepikeseks-et-leida-opetajatele-palgaraha" TargetMode="External"/><Relationship Id="rId4" Type="http://schemas.openxmlformats.org/officeDocument/2006/relationships/hyperlink" Target="https://www.err.ee/1609401031/andres-laisk-hariduse-rahastamine-on-riigil-poolikult-lahendatud-vorrand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ight Triangle 31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lapealkiri 2">
            <a:extLst>
              <a:ext uri="{FF2B5EF4-FFF2-40B4-BE49-F238E27FC236}">
                <a16:creationId xmlns:a16="http://schemas.microsoft.com/office/drawing/2014/main" id="{992FA54D-6675-896A-830E-A527F402F1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5202" y="4093608"/>
            <a:ext cx="5130798" cy="1801864"/>
          </a:xfrm>
        </p:spPr>
        <p:txBody>
          <a:bodyPr anchor="t">
            <a:normAutofit fontScale="92500" lnSpcReduction="20000"/>
          </a:bodyPr>
          <a:lstStyle/>
          <a:p>
            <a:pPr algn="r"/>
            <a:r>
              <a:rPr lang="et-E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Haridusleppe infotund 16.10.2024</a:t>
            </a:r>
          </a:p>
          <a:p>
            <a:pPr algn="r"/>
            <a:endParaRPr lang="et-EE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spcBef>
                <a:spcPts val="0"/>
              </a:spcBef>
            </a:pPr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spcBef>
                <a:spcPts val="0"/>
              </a:spcBef>
            </a:pP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Jan Trei, asedirektor</a:t>
            </a:r>
          </a:p>
          <a:p>
            <a:pPr algn="r">
              <a:spcBef>
                <a:spcPts val="0"/>
              </a:spcBef>
            </a:pP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Angela Saksing, nõunik</a:t>
            </a:r>
          </a:p>
          <a:p>
            <a:pPr algn="r">
              <a:spcBef>
                <a:spcPts val="0"/>
              </a:spcBef>
            </a:pP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Eesti Linnade ja Valdade Liit</a:t>
            </a:r>
          </a:p>
          <a:p>
            <a:pPr algn="r"/>
            <a:endParaRPr lang="et-EE" sz="1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lt 3">
            <a:extLst>
              <a:ext uri="{FF2B5EF4-FFF2-40B4-BE49-F238E27FC236}">
                <a16:creationId xmlns:a16="http://schemas.microsoft.com/office/drawing/2014/main" id="{75F61997-283C-39FB-4ED0-60D0A91607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5695" y="1046635"/>
            <a:ext cx="8208382" cy="1108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6305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3DA00B2C-679E-D748-7864-CFA794F06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3. Muu info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2A315B11-0661-189F-8435-9933D87F7D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ELVL koostab kirja </a:t>
            </a:r>
            <a:r>
              <a:rPr lang="et-EE" dirty="0" err="1"/>
              <a:t>KOVidele</a:t>
            </a:r>
            <a:r>
              <a:rPr lang="et-EE" dirty="0"/>
              <a:t> koos analüüsiga järgmisel nädalal.</a:t>
            </a:r>
          </a:p>
          <a:p>
            <a:r>
              <a:rPr lang="et-EE" dirty="0"/>
              <a:t>ELVL teeb pöördumise õpetajate ja koolijuhtide poole leppe põhisõnumitega koolipidajate vaatest.</a:t>
            </a:r>
          </a:p>
          <a:p>
            <a:r>
              <a:rPr lang="et-EE" dirty="0"/>
              <a:t>20.11 toimub Võrus </a:t>
            </a:r>
            <a:r>
              <a:rPr lang="et-EE" dirty="0" err="1"/>
              <a:t>ELVLi</a:t>
            </a:r>
            <a:r>
              <a:rPr lang="et-EE" dirty="0"/>
              <a:t> ja partnerite poolt korraldatav </a:t>
            </a:r>
            <a:r>
              <a:rPr lang="et-EE"/>
              <a:t>HaridusLood  jätkukonverents </a:t>
            </a:r>
            <a:r>
              <a:rPr lang="et-EE" dirty="0"/>
              <a:t>"Äkki õnnestub?!“. Konverents keskendub õpetaja töö- ja palgakorralduse praktikate jagamisele. 21.11 toimub KOV haridusjuhtide õppepäev.</a:t>
            </a:r>
          </a:p>
        </p:txBody>
      </p:sp>
    </p:spTree>
    <p:extLst>
      <p:ext uri="{BB962C8B-B14F-4D97-AF65-F5344CB8AC3E}">
        <p14:creationId xmlns:p14="http://schemas.microsoft.com/office/powerpoint/2010/main" val="26043348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A3C7DEA-BCC2-4295-8850-1479932961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289949D-B9F6-468A-86FE-2694DC5AE7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Pealkiri 1">
            <a:extLst>
              <a:ext uri="{FF2B5EF4-FFF2-40B4-BE49-F238E27FC236}">
                <a16:creationId xmlns:a16="http://schemas.microsoft.com/office/drawing/2014/main" id="{2E5E643E-70A6-528C-AA2D-A0EDAD9F3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9854" y="2276040"/>
            <a:ext cx="9833548" cy="1066802"/>
          </a:xfrm>
        </p:spPr>
        <p:txBody>
          <a:bodyPr anchor="b">
            <a:normAutofit/>
          </a:bodyPr>
          <a:lstStyle/>
          <a:p>
            <a:endParaRPr lang="et-EE" sz="36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4DF0958-0C87-4C28-9554-2FADC788C2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EC53B48-7B73-49D1-A6FD-9DBF5141EA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7DEDDC41-2C98-4AF1-A0EA-AEEC34827C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2208F20-F93C-4530-8370-FC7818BABB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52F51E0-B50B-43EA-B6AC-C16BD29C3E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945D855D-5CB2-B3A2-3842-FD7BD03AB6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49325"/>
            <a:ext cx="9833548" cy="2945574"/>
          </a:xfrm>
        </p:spPr>
        <p:txBody>
          <a:bodyPr anchor="ctr">
            <a:normAutofit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et-EE" sz="1800">
                <a:solidFill>
                  <a:schemeClr val="tx2"/>
                </a:solidFill>
              </a:rPr>
              <a:t>         </a:t>
            </a:r>
          </a:p>
          <a:p>
            <a:pPr marL="0" indent="0">
              <a:spcAft>
                <a:spcPts val="800"/>
              </a:spcAft>
              <a:buNone/>
            </a:pPr>
            <a:endParaRPr lang="et-EE" sz="1800">
              <a:solidFill>
                <a:schemeClr val="tx2"/>
              </a:solidFill>
            </a:endParaRPr>
          </a:p>
          <a:p>
            <a:pPr marL="0" indent="0">
              <a:spcAft>
                <a:spcPts val="800"/>
              </a:spcAft>
              <a:buNone/>
            </a:pPr>
            <a:r>
              <a:rPr lang="et-EE" sz="1800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et-EE" sz="1800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Aitäh kuulamast!</a:t>
            </a:r>
          </a:p>
        </p:txBody>
      </p:sp>
    </p:spTree>
    <p:extLst>
      <p:ext uri="{BB962C8B-B14F-4D97-AF65-F5344CB8AC3E}">
        <p14:creationId xmlns:p14="http://schemas.microsoft.com/office/powerpoint/2010/main" val="93564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0DF8D420-5ADD-B559-7482-BC412E3C4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Päevakord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D80C42C7-846A-98E3-D018-6230AC3890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dirty="0"/>
              <a:t>1. Haridusleppe sisuline ja õiguslik analüüs;</a:t>
            </a:r>
          </a:p>
          <a:p>
            <a:pPr marL="0" indent="0">
              <a:buNone/>
            </a:pPr>
            <a:r>
              <a:rPr lang="et-EE" dirty="0"/>
              <a:t>2. Omavalitsuste esialgsete seisukohtade kaardistus;</a:t>
            </a:r>
          </a:p>
          <a:p>
            <a:pPr marL="0" indent="0">
              <a:buNone/>
            </a:pPr>
            <a:r>
              <a:rPr lang="et-EE" dirty="0"/>
              <a:t>3. Muud kohapeal tekkinud küsimused.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949378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ealkiri 1">
            <a:extLst>
              <a:ext uri="{FF2B5EF4-FFF2-40B4-BE49-F238E27FC236}">
                <a16:creationId xmlns:a16="http://schemas.microsoft.com/office/drawing/2014/main" id="{FE5C3355-731D-41DE-2D29-EE7E475F6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t-EE" sz="3600"/>
              <a:t> Haridusleppe protsess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6D55B68F-B9FC-F182-153C-C8AEC34422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Autofit/>
          </a:bodyPr>
          <a:lstStyle/>
          <a:p>
            <a:r>
              <a:rPr lang="et-EE" sz="1600" dirty="0" err="1"/>
              <a:t>ELVLi</a:t>
            </a:r>
            <a:r>
              <a:rPr lang="et-EE" sz="1600" dirty="0"/>
              <a:t> tegevus sh kirjad, </a:t>
            </a:r>
            <a:r>
              <a:rPr lang="et-EE" sz="1600" dirty="0" err="1"/>
              <a:t>KOvide</a:t>
            </a:r>
            <a:r>
              <a:rPr lang="et-EE" sz="1600" dirty="0"/>
              <a:t> ettepanekute koondid, kas saadud sisulisi vastuseid </a:t>
            </a:r>
            <a:r>
              <a:rPr lang="et-EE" sz="1600" dirty="0" err="1"/>
              <a:t>HTMilt</a:t>
            </a:r>
            <a:r>
              <a:rPr lang="et-EE" sz="1600" dirty="0"/>
              <a:t>, </a:t>
            </a:r>
            <a:r>
              <a:rPr lang="et-EE" sz="1600" dirty="0" err="1"/>
              <a:t>ELVLi</a:t>
            </a:r>
            <a:r>
              <a:rPr lang="et-EE" sz="1600" dirty="0"/>
              <a:t> ja </a:t>
            </a:r>
            <a:r>
              <a:rPr lang="et-EE" sz="1600" dirty="0" err="1"/>
              <a:t>KOVide</a:t>
            </a:r>
            <a:r>
              <a:rPr lang="et-EE" sz="1600" dirty="0"/>
              <a:t> avalikud arvamused sel teemal</a:t>
            </a:r>
          </a:p>
          <a:p>
            <a:r>
              <a:rPr lang="et-EE" sz="1600" dirty="0"/>
              <a:t>30. jaanuaril 2024 sõlmisid EHL ning HTM kokkuleppe kollektiivse töötüli lõpetamiseks. </a:t>
            </a:r>
          </a:p>
          <a:p>
            <a:r>
              <a:rPr lang="et-EE" sz="1600" dirty="0"/>
              <a:t>Haridusleppe protsess veebruar – september 2024, kokku 7 korral.</a:t>
            </a:r>
          </a:p>
          <a:p>
            <a:r>
              <a:rPr lang="et-EE" sz="1600" dirty="0"/>
              <a:t>Protsessi üldine korraldus: näiline kaasamine, AK-märkega materjalid.</a:t>
            </a:r>
          </a:p>
          <a:p>
            <a:r>
              <a:rPr lang="et-EE" sz="1600" dirty="0"/>
              <a:t>ELVL on saatnud </a:t>
            </a:r>
            <a:r>
              <a:rPr lang="et-EE" sz="1600" dirty="0" err="1"/>
              <a:t>HTMi</a:t>
            </a:r>
            <a:r>
              <a:rPr lang="et-EE" sz="1600" dirty="0"/>
              <a:t> leppe teemal küsimusi, teinud ettepanekuid, koondanud </a:t>
            </a:r>
            <a:r>
              <a:rPr lang="et-EE" sz="1600" dirty="0" err="1"/>
              <a:t>KOVide</a:t>
            </a:r>
            <a:r>
              <a:rPr lang="et-EE" sz="1600" dirty="0"/>
              <a:t> küsimusi. Sisulised vastused nendele on saamata.</a:t>
            </a:r>
          </a:p>
          <a:p>
            <a:r>
              <a:rPr lang="et-EE" sz="1600" dirty="0"/>
              <a:t>Kõige olulisemad küsimused: Mis on leppe eesmärk? Mis takistab </a:t>
            </a:r>
            <a:r>
              <a:rPr lang="fi-FI" sz="1600" dirty="0" err="1"/>
              <a:t>probleemide</a:t>
            </a:r>
            <a:r>
              <a:rPr lang="fi-FI" sz="1600" dirty="0"/>
              <a:t> </a:t>
            </a:r>
            <a:r>
              <a:rPr lang="fi-FI" sz="1600" dirty="0" err="1"/>
              <a:t>lahendamiseks</a:t>
            </a:r>
            <a:r>
              <a:rPr lang="et-EE" sz="1600" dirty="0"/>
              <a:t> kasutada</a:t>
            </a:r>
            <a:r>
              <a:rPr lang="fi-FI" sz="1600" dirty="0"/>
              <a:t> </a:t>
            </a:r>
            <a:r>
              <a:rPr lang="fi-FI" sz="1600" dirty="0" err="1"/>
              <a:t>täna</a:t>
            </a:r>
            <a:r>
              <a:rPr lang="fi-FI" sz="1600" dirty="0"/>
              <a:t> </a:t>
            </a:r>
            <a:r>
              <a:rPr lang="fi-FI" sz="1600" dirty="0" err="1"/>
              <a:t>kehtivat</a:t>
            </a:r>
            <a:r>
              <a:rPr lang="fi-FI" sz="1600" dirty="0"/>
              <a:t>  </a:t>
            </a:r>
            <a:r>
              <a:rPr lang="fi-FI" sz="1600" dirty="0" err="1"/>
              <a:t>seadusandlust</a:t>
            </a:r>
            <a:r>
              <a:rPr lang="et-EE" sz="1600" dirty="0"/>
              <a:t>?</a:t>
            </a:r>
          </a:p>
          <a:p>
            <a:r>
              <a:rPr lang="et-EE" sz="1600" dirty="0"/>
              <a:t>Haridusleppe sisuline tekst on iga arutelu eel muutunud lühemaks. </a:t>
            </a:r>
          </a:p>
        </p:txBody>
      </p:sp>
    </p:spTree>
    <p:extLst>
      <p:ext uri="{BB962C8B-B14F-4D97-AF65-F5344CB8AC3E}">
        <p14:creationId xmlns:p14="http://schemas.microsoft.com/office/powerpoint/2010/main" val="2561192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ealkiri 1">
            <a:extLst>
              <a:ext uri="{FF2B5EF4-FFF2-40B4-BE49-F238E27FC236}">
                <a16:creationId xmlns:a16="http://schemas.microsoft.com/office/drawing/2014/main" id="{CDA90ACD-6352-CF10-0441-F9712944D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t-EE" sz="3600"/>
              <a:t>Haridusleppe protsess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1914FD7E-51F2-49A8-4902-731899DA57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59" y="870857"/>
            <a:ext cx="5488941" cy="5214257"/>
          </a:xfrm>
        </p:spPr>
        <p:txBody>
          <a:bodyPr anchor="ctr">
            <a:noAutofit/>
          </a:bodyPr>
          <a:lstStyle/>
          <a:p>
            <a:endParaRPr lang="et-EE" sz="1800" u="sng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  <a:hlinkClick r:id="rId2"/>
            </a:endParaRPr>
          </a:p>
          <a:p>
            <a:endParaRPr lang="et-EE" sz="1800" u="sng" dirty="0"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  <a:hlinkClick r:id="rId2"/>
            </a:endParaRPr>
          </a:p>
          <a:p>
            <a:r>
              <a:rPr lang="et-EE" sz="1800" u="sng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2"/>
              </a:rPr>
              <a:t>https://opleht.ee/2024/08/eesti-linnade-ja-valdade-liit-rahalise-katteta-hariduslepe-ei-tee-olukorda-paremaks/</a:t>
            </a:r>
            <a:endParaRPr lang="et-EE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et-EE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  <a:r>
              <a:rPr lang="et-EE" sz="1800" u="sng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3"/>
              </a:rPr>
              <a:t>https://haridus.postimees.ee/8073349/omavalitsused-kusimustele-haridusleppe-kohta-pole-vastuseid-tulnud</a:t>
            </a:r>
            <a:endParaRPr lang="et-EE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et-EE" sz="1800" u="sng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4"/>
              </a:rPr>
              <a:t>https://www.err.ee/1609401031/andres-laisk-hariduse-rahastamine-on-riigil-poolikult-lahendatud-vorrand</a:t>
            </a:r>
            <a:endParaRPr lang="et-EE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et-EE" sz="1800" u="sng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5"/>
              </a:rPr>
              <a:t>https://arvamus.postimees.ee/8049726/omavalitsustegelased-hariduslepe-pole-osutunud-volukepikeseks-et-leida-opetajatele-palgaraha</a:t>
            </a:r>
            <a:endParaRPr lang="et-EE" sz="1800" dirty="0"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et-EE" sz="1800" u="sng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6"/>
              </a:rPr>
              <a:t>https://haridus.postimees.ee/8049202/kov-id-haridusleppe-kavast-kindlasti-vajavad-koolipidajad-raha-juurde</a:t>
            </a:r>
            <a:endParaRPr lang="et-EE" sz="1800" u="sng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et-EE" sz="1800" u="sng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7"/>
              </a:rPr>
              <a:t>https://www.delfi.ee/artikkel/120303676/tartu-linnapea-ilma-lisaressurssi-leidmata-ei-ole-hariduslepet-voimalik-rakendada</a:t>
            </a:r>
            <a:endParaRPr lang="et-EE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indent="0">
              <a:buNone/>
            </a:pPr>
            <a:endParaRPr lang="et-EE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indent="0">
              <a:buNone/>
            </a:pPr>
            <a:endParaRPr lang="et-EE" sz="1800" dirty="0"/>
          </a:p>
        </p:txBody>
      </p:sp>
    </p:spTree>
    <p:extLst>
      <p:ext uri="{BB962C8B-B14F-4D97-AF65-F5344CB8AC3E}">
        <p14:creationId xmlns:p14="http://schemas.microsoft.com/office/powerpoint/2010/main" val="590842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ealkiri 1">
            <a:extLst>
              <a:ext uri="{FF2B5EF4-FFF2-40B4-BE49-F238E27FC236}">
                <a16:creationId xmlns:a16="http://schemas.microsoft.com/office/drawing/2014/main" id="{D610BBD8-27FF-042D-60CB-EEE0CB0FD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t-EE" sz="4100" dirty="0"/>
              <a:t>1. </a:t>
            </a:r>
            <a:r>
              <a:rPr lang="et-EE" sz="4100" dirty="0" err="1"/>
              <a:t>ELVLi</a:t>
            </a:r>
            <a:r>
              <a:rPr lang="et-EE" sz="4100" dirty="0"/>
              <a:t> tagasiside haridusleppe viimasele versioonile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EAB2CC79-F005-9D39-0051-651930CAA5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6071" y="1429062"/>
            <a:ext cx="4907137" cy="4240301"/>
          </a:xfrm>
        </p:spPr>
        <p:txBody>
          <a:bodyPr anchor="ctr">
            <a:normAutofit fontScale="92500" lnSpcReduction="20000"/>
          </a:bodyPr>
          <a:lstStyle/>
          <a:p>
            <a:r>
              <a:rPr lang="et-EE" sz="2200" dirty="0"/>
              <a:t>Õiguslik vaade: </a:t>
            </a:r>
          </a:p>
          <a:p>
            <a:pPr lvl="1"/>
            <a:r>
              <a:rPr lang="et-EE" sz="2200" dirty="0"/>
              <a:t>Haridusleppega ei täideta kollektiivse töötüli lõpetamiseks sõlmitud kokkulepet.</a:t>
            </a:r>
          </a:p>
          <a:p>
            <a:pPr lvl="1"/>
            <a:r>
              <a:rPr lang="et-EE" sz="2200" dirty="0"/>
              <a:t>Lepe ei loo, vaid vähendab õigusselgust. </a:t>
            </a:r>
          </a:p>
          <a:p>
            <a:pPr lvl="1"/>
            <a:r>
              <a:rPr lang="fi-FI" sz="2200" dirty="0"/>
              <a:t>Hea </a:t>
            </a:r>
            <a:r>
              <a:rPr lang="fi-FI" sz="2200" dirty="0" err="1"/>
              <a:t>tahte</a:t>
            </a:r>
            <a:r>
              <a:rPr lang="fi-FI" sz="2200" dirty="0"/>
              <a:t> </a:t>
            </a:r>
            <a:r>
              <a:rPr lang="fi-FI" sz="2200" dirty="0" err="1"/>
              <a:t>leppega</a:t>
            </a:r>
            <a:r>
              <a:rPr lang="fi-FI" sz="2200" dirty="0"/>
              <a:t> ei saa </a:t>
            </a:r>
            <a:r>
              <a:rPr lang="fi-FI" sz="2200" dirty="0" err="1"/>
              <a:t>kohustada</a:t>
            </a:r>
            <a:r>
              <a:rPr lang="fi-FI" sz="2200" dirty="0"/>
              <a:t> </a:t>
            </a:r>
            <a:r>
              <a:rPr lang="fi-FI" sz="2200" dirty="0" err="1"/>
              <a:t>kokku</a:t>
            </a:r>
            <a:r>
              <a:rPr lang="fi-FI" sz="2200" dirty="0"/>
              <a:t> </a:t>
            </a:r>
            <a:r>
              <a:rPr lang="fi-FI" sz="2200" dirty="0" err="1"/>
              <a:t>leppima</a:t>
            </a:r>
            <a:r>
              <a:rPr lang="fi-FI" sz="2200" dirty="0"/>
              <a:t> </a:t>
            </a:r>
            <a:r>
              <a:rPr lang="fi-FI" sz="2200" dirty="0" err="1"/>
              <a:t>kollektiivlepingu</a:t>
            </a:r>
            <a:r>
              <a:rPr lang="fi-FI" sz="2200" dirty="0"/>
              <a:t> </a:t>
            </a:r>
            <a:r>
              <a:rPr lang="fi-FI" sz="2200" dirty="0" err="1"/>
              <a:t>läbirääkimistes</a:t>
            </a:r>
            <a:r>
              <a:rPr lang="fi-FI" sz="2200" dirty="0"/>
              <a:t>.</a:t>
            </a:r>
            <a:endParaRPr lang="et-EE" sz="2200" dirty="0"/>
          </a:p>
          <a:p>
            <a:pPr lvl="1"/>
            <a:r>
              <a:rPr lang="et-EE" sz="2200" dirty="0"/>
              <a:t>Ebakõla haridusleppe eesmärgi, üldsätete ja leppe punktide vahel.</a:t>
            </a:r>
          </a:p>
          <a:p>
            <a:pPr lvl="1"/>
            <a:r>
              <a:rPr lang="et-EE" sz="2200" dirty="0"/>
              <a:t>Haridusleppe allkirjastajad ei saa võtta täiendavaid kohustusi, sest neil puudub selleks volitus.</a:t>
            </a:r>
          </a:p>
          <a:p>
            <a:pPr lvl="1"/>
            <a:r>
              <a:rPr lang="et-EE" sz="2200" dirty="0"/>
              <a:t>Karjäärimudeli rakendamine aastast 2026 eeldab seadusemuudatust.</a:t>
            </a:r>
          </a:p>
          <a:p>
            <a:pPr lvl="1"/>
            <a:endParaRPr lang="et-EE" sz="1500" dirty="0"/>
          </a:p>
        </p:txBody>
      </p:sp>
    </p:spTree>
    <p:extLst>
      <p:ext uri="{BB962C8B-B14F-4D97-AF65-F5344CB8AC3E}">
        <p14:creationId xmlns:p14="http://schemas.microsoft.com/office/powerpoint/2010/main" val="301639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ealkiri 1">
            <a:extLst>
              <a:ext uri="{FF2B5EF4-FFF2-40B4-BE49-F238E27FC236}">
                <a16:creationId xmlns:a16="http://schemas.microsoft.com/office/drawing/2014/main" id="{04E4A7F8-3681-0057-BAC2-BAD63CA1B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t-EE" sz="4100" dirty="0" err="1"/>
              <a:t>ELVLi</a:t>
            </a:r>
            <a:r>
              <a:rPr lang="et-EE" sz="4100" dirty="0"/>
              <a:t> tagasiside haridusleppe projekti viimasele versioonile 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D69155CC-83DC-6865-0A39-DA731AA112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59" y="1188637"/>
            <a:ext cx="5695765" cy="4480726"/>
          </a:xfrm>
        </p:spPr>
        <p:txBody>
          <a:bodyPr anchor="ctr">
            <a:noAutofit/>
          </a:bodyPr>
          <a:lstStyle/>
          <a:p>
            <a:r>
              <a:rPr lang="et-EE" sz="1800" dirty="0"/>
              <a:t>Finantsiline vaade:</a:t>
            </a:r>
          </a:p>
          <a:p>
            <a:pPr lvl="1"/>
            <a:r>
              <a:rPr lang="et-EE" sz="1800" dirty="0"/>
              <a:t>Riigieelarve strateegias on õpetajate tööjõukulude kasvuks 2025-2027 null  eurot ( 494,8 mln eurot) ning aastal 2028 väheneb riigieelarvest antav summa omavalitsuste koolide õpetajate tööjõukulude toetamiseks nelja miljoni euro võtta (490,8 mln eurot).</a:t>
            </a:r>
          </a:p>
          <a:p>
            <a:pPr lvl="1"/>
            <a:r>
              <a:rPr lang="et-EE" sz="1800" dirty="0"/>
              <a:t>Karjäärimudeli kehtestamiseks ja rakendamiseks peavad riigieelarves olema tagatud täiendavad finantsid, täna need puuduvad.</a:t>
            </a:r>
          </a:p>
          <a:p>
            <a:pPr lvl="1"/>
            <a:r>
              <a:rPr lang="et-EE" sz="1800" dirty="0"/>
              <a:t>Õppetundide soovituslik maht 21 tundi – mis vahenditest tuleb õpetajaid juurde palgata?</a:t>
            </a:r>
          </a:p>
          <a:p>
            <a:pPr lvl="1"/>
            <a:r>
              <a:rPr lang="et-EE" sz="1800" dirty="0"/>
              <a:t>HTM avalikustab õpilasepõhise pearaha koolide kaupa – riik ei anna toetust koolidele, vaid pidajatele. Lisakoefitsiendid õpilasepõhisel pearahal kogu </a:t>
            </a:r>
            <a:r>
              <a:rPr lang="et-EE" sz="1800" dirty="0" err="1"/>
              <a:t>KOVi</a:t>
            </a:r>
            <a:r>
              <a:rPr lang="et-EE" sz="1800" dirty="0"/>
              <a:t> osas on peale haldusreformi n-ö kaalutud keskmise alusel.</a:t>
            </a:r>
          </a:p>
        </p:txBody>
      </p:sp>
    </p:spTree>
    <p:extLst>
      <p:ext uri="{BB962C8B-B14F-4D97-AF65-F5344CB8AC3E}">
        <p14:creationId xmlns:p14="http://schemas.microsoft.com/office/powerpoint/2010/main" val="13275063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ealkiri 1">
            <a:extLst>
              <a:ext uri="{FF2B5EF4-FFF2-40B4-BE49-F238E27FC236}">
                <a16:creationId xmlns:a16="http://schemas.microsoft.com/office/drawing/2014/main" id="{5DD8611A-C3E9-6CE4-4BED-5F65C08AD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t-EE" sz="4100"/>
              <a:t>ELVLi tagasiside haridusleppe projekti viimasele versioonile 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B4AB0C45-FC99-5930-A69E-27ACDC6346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et-EE" sz="2000" dirty="0"/>
              <a:t>Riik peab tagama vajalikud vahendid õpetajate palgafondi vahendid.</a:t>
            </a:r>
          </a:p>
          <a:p>
            <a:r>
              <a:rPr lang="et-EE" sz="2000" dirty="0"/>
              <a:t>Haridusleppes ei lepita kokku, kuidas tagatakse haridusleppega õpetajatele </a:t>
            </a:r>
            <a:r>
              <a:rPr lang="fi-FI" sz="2000" dirty="0" err="1"/>
              <a:t>töötasu</a:t>
            </a:r>
            <a:r>
              <a:rPr lang="fi-FI" sz="2000" dirty="0"/>
              <a:t> </a:t>
            </a:r>
            <a:r>
              <a:rPr lang="fi-FI" sz="2000" dirty="0" err="1"/>
              <a:t>minimaalselt</a:t>
            </a:r>
            <a:r>
              <a:rPr lang="fi-FI" sz="2000" dirty="0"/>
              <a:t> 120% </a:t>
            </a:r>
            <a:r>
              <a:rPr lang="fi-FI" sz="2000" dirty="0" err="1"/>
              <a:t>riigi</a:t>
            </a:r>
            <a:r>
              <a:rPr lang="fi-FI" sz="2000" dirty="0"/>
              <a:t> </a:t>
            </a:r>
            <a:r>
              <a:rPr lang="fi-FI" sz="2000" dirty="0" err="1"/>
              <a:t>keskmisest</a:t>
            </a:r>
            <a:r>
              <a:rPr lang="et-EE" sz="2000" dirty="0"/>
              <a:t> aastaks 2027.</a:t>
            </a:r>
          </a:p>
          <a:p>
            <a:r>
              <a:rPr lang="et-EE" sz="2000" dirty="0"/>
              <a:t>Vastuolu rahastamist puudutavates lepingu punktides: ühes </a:t>
            </a:r>
            <a:r>
              <a:rPr lang="fi-FI" sz="2000" dirty="0" err="1"/>
              <a:t>deklareerit</a:t>
            </a:r>
            <a:r>
              <a:rPr lang="et-EE" sz="2000" dirty="0" err="1"/>
              <a:t>akse</a:t>
            </a:r>
            <a:r>
              <a:rPr lang="fi-FI" sz="2000" dirty="0"/>
              <a:t>, et </a:t>
            </a:r>
            <a:r>
              <a:rPr lang="fi-FI" sz="2000" dirty="0" err="1"/>
              <a:t>lähtutakse</a:t>
            </a:r>
            <a:r>
              <a:rPr lang="fi-FI" sz="2000" dirty="0"/>
              <a:t> </a:t>
            </a:r>
            <a:r>
              <a:rPr lang="fi-FI" sz="2000" dirty="0" err="1"/>
              <a:t>kehtivast</a:t>
            </a:r>
            <a:r>
              <a:rPr lang="fi-FI" sz="2000" dirty="0"/>
              <a:t> </a:t>
            </a:r>
            <a:r>
              <a:rPr lang="fi-FI" sz="2000" dirty="0" err="1"/>
              <a:t>mudelist</a:t>
            </a:r>
            <a:r>
              <a:rPr lang="et-EE" sz="2000" dirty="0"/>
              <a:t>, teises minnakse rahastusmudelit muutma.</a:t>
            </a:r>
          </a:p>
        </p:txBody>
      </p:sp>
    </p:spTree>
    <p:extLst>
      <p:ext uri="{BB962C8B-B14F-4D97-AF65-F5344CB8AC3E}">
        <p14:creationId xmlns:p14="http://schemas.microsoft.com/office/powerpoint/2010/main" val="2131085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ealkiri 1">
            <a:extLst>
              <a:ext uri="{FF2B5EF4-FFF2-40B4-BE49-F238E27FC236}">
                <a16:creationId xmlns:a16="http://schemas.microsoft.com/office/drawing/2014/main" id="{9C610415-C698-D0B2-B48E-CB589FAD3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t-EE" sz="4100"/>
              <a:t>ELVLi tagasiside haridusleppe projekti viimasele versioonile 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D9AD905A-A73F-3630-66C3-4D9418D27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59" y="1012371"/>
            <a:ext cx="5673998" cy="4822372"/>
          </a:xfrm>
        </p:spPr>
        <p:txBody>
          <a:bodyPr anchor="ctr">
            <a:noAutofit/>
          </a:bodyPr>
          <a:lstStyle/>
          <a:p>
            <a:r>
              <a:rPr lang="et-EE" sz="2000" dirty="0"/>
              <a:t>Sisuline vaade:</a:t>
            </a:r>
          </a:p>
          <a:p>
            <a:pPr lvl="1"/>
            <a:r>
              <a:rPr lang="fi-FI" sz="2000" dirty="0" err="1"/>
              <a:t>Leppe</a:t>
            </a:r>
            <a:r>
              <a:rPr lang="fi-FI" sz="2000" dirty="0"/>
              <a:t> </a:t>
            </a:r>
            <a:r>
              <a:rPr lang="fi-FI" sz="2000" dirty="0" err="1"/>
              <a:t>põhirõhk</a:t>
            </a:r>
            <a:r>
              <a:rPr lang="fi-FI" sz="2000" dirty="0"/>
              <a:t> on </a:t>
            </a:r>
            <a:r>
              <a:rPr lang="fi-FI" sz="2000" dirty="0" err="1"/>
              <a:t>karjäärimudeli</a:t>
            </a:r>
            <a:r>
              <a:rPr lang="fi-FI" sz="2000" dirty="0"/>
              <a:t> </a:t>
            </a:r>
            <a:r>
              <a:rPr lang="fi-FI" sz="2000" dirty="0" err="1"/>
              <a:t>rakendamisel</a:t>
            </a:r>
            <a:r>
              <a:rPr lang="fi-FI" sz="2000" dirty="0"/>
              <a:t>. </a:t>
            </a:r>
            <a:endParaRPr lang="et-EE" sz="2000" dirty="0"/>
          </a:p>
          <a:p>
            <a:pPr lvl="1"/>
            <a:r>
              <a:rPr lang="et-EE" sz="2000" dirty="0"/>
              <a:t>Karjäärimudelis ei ole õpetajate järelkasv prioriteet.</a:t>
            </a:r>
          </a:p>
          <a:p>
            <a:pPr lvl="1"/>
            <a:r>
              <a:rPr lang="et-EE" sz="2000" dirty="0"/>
              <a:t>Karjäärimudel ei väärtusta suuremat osa õpetajatest, sest ca 80% õpetajatele tagatakse edaspidi ministri kehtestatud karjäärimudeliga töötasu vaid alammääras. </a:t>
            </a:r>
          </a:p>
          <a:p>
            <a:pPr lvl="1"/>
            <a:r>
              <a:rPr lang="et-EE" sz="2000" dirty="0"/>
              <a:t>Kvalifikatsioonita õpetajaga kolme aasta pikkuse lepingu sõlmimise võimalus – eeldab seadusemuudatust.</a:t>
            </a:r>
          </a:p>
          <a:p>
            <a:pPr lvl="1"/>
            <a:r>
              <a:rPr lang="et-EE" sz="2000" dirty="0"/>
              <a:t>Täistööajaga töötava õpetaja soovituslikuks õppetundide mahuks loetakse üldjuhul 21, aga mitte rohkem kui 24 arvestusliku pikkusega õppetundi - </a:t>
            </a:r>
            <a:r>
              <a:rPr lang="fi-FI" sz="2000" dirty="0" err="1"/>
              <a:t>punkt</a:t>
            </a:r>
            <a:r>
              <a:rPr lang="fi-FI" sz="2000" dirty="0"/>
              <a:t> ei </a:t>
            </a:r>
            <a:r>
              <a:rPr lang="fi-FI" sz="2000" dirty="0" err="1"/>
              <a:t>lähtu</a:t>
            </a:r>
            <a:r>
              <a:rPr lang="fi-FI" sz="2000" dirty="0"/>
              <a:t> </a:t>
            </a:r>
            <a:r>
              <a:rPr lang="fi-FI" sz="2000" dirty="0" err="1"/>
              <a:t>kehtivast</a:t>
            </a:r>
            <a:r>
              <a:rPr lang="fi-FI" sz="2000" dirty="0"/>
              <a:t> </a:t>
            </a:r>
            <a:r>
              <a:rPr lang="fi-FI" sz="2000" dirty="0" err="1"/>
              <a:t>tööõigusest</a:t>
            </a:r>
            <a:r>
              <a:rPr lang="et-EE" sz="2000" dirty="0"/>
              <a:t>, </a:t>
            </a:r>
            <a:r>
              <a:rPr lang="fi-FI" sz="2000" dirty="0" err="1"/>
              <a:t>piirab</a:t>
            </a:r>
            <a:r>
              <a:rPr lang="fi-FI" sz="2000" dirty="0"/>
              <a:t> </a:t>
            </a:r>
            <a:r>
              <a:rPr lang="fi-FI" sz="2000" dirty="0" err="1"/>
              <a:t>koolipidaja</a:t>
            </a:r>
            <a:r>
              <a:rPr lang="fi-FI" sz="2000" dirty="0"/>
              <a:t> ja </a:t>
            </a:r>
            <a:r>
              <a:rPr lang="fi-FI" sz="2000" dirty="0" err="1"/>
              <a:t>koolijuhi</a:t>
            </a:r>
            <a:r>
              <a:rPr lang="fi-FI" sz="2000" dirty="0"/>
              <a:t> </a:t>
            </a:r>
            <a:r>
              <a:rPr lang="fi-FI" sz="2000" dirty="0" err="1"/>
              <a:t>autonoomsust</a:t>
            </a:r>
            <a:r>
              <a:rPr lang="et-EE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26347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ealkiri 1">
            <a:extLst>
              <a:ext uri="{FF2B5EF4-FFF2-40B4-BE49-F238E27FC236}">
                <a16:creationId xmlns:a16="http://schemas.microsoft.com/office/drawing/2014/main" id="{DDFADD3B-2E21-68D6-042F-27E7F2596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t-EE" sz="4100"/>
              <a:t>2. Edasine tegevus, seisukohtade kaardistus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928DC748-D3E2-3315-F7A7-FEF1D5CB99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et-EE" sz="2400" dirty="0"/>
              <a:t>Ettepanek koondada </a:t>
            </a:r>
            <a:r>
              <a:rPr lang="et-EE" sz="2400" dirty="0" err="1"/>
              <a:t>ELVLi</a:t>
            </a:r>
            <a:r>
              <a:rPr lang="et-EE" sz="2400" dirty="0"/>
              <a:t> poolt </a:t>
            </a:r>
            <a:r>
              <a:rPr lang="et-EE" sz="2400" dirty="0" err="1"/>
              <a:t>KOVide</a:t>
            </a:r>
            <a:r>
              <a:rPr lang="et-EE" sz="2400" dirty="0"/>
              <a:t> seisukohad leppe osas ühiskausta, sh millal tehakse otsused volikogudes.</a:t>
            </a:r>
          </a:p>
        </p:txBody>
      </p:sp>
    </p:spTree>
    <p:extLst>
      <p:ext uri="{BB962C8B-B14F-4D97-AF65-F5344CB8AC3E}">
        <p14:creationId xmlns:p14="http://schemas.microsoft.com/office/powerpoint/2010/main" val="4175488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2344</TotalTime>
  <Words>610</Words>
  <Application>Microsoft Office PowerPoint</Application>
  <PresentationFormat>Laiekraan</PresentationFormat>
  <Paragraphs>62</Paragraphs>
  <Slides>11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4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Times New Roman</vt:lpstr>
      <vt:lpstr>Office'i kujundus</vt:lpstr>
      <vt:lpstr>PowerPointi esitlus</vt:lpstr>
      <vt:lpstr>Päevakord</vt:lpstr>
      <vt:lpstr> Haridusleppe protsess</vt:lpstr>
      <vt:lpstr>Haridusleppe protsess</vt:lpstr>
      <vt:lpstr>1. ELVLi tagasiside haridusleppe viimasele versioonile</vt:lpstr>
      <vt:lpstr>ELVLi tagasiside haridusleppe projekti viimasele versioonile </vt:lpstr>
      <vt:lpstr>ELVLi tagasiside haridusleppe projekti viimasele versioonile </vt:lpstr>
      <vt:lpstr>ELVLi tagasiside haridusleppe projekti viimasele versioonile </vt:lpstr>
      <vt:lpstr>2. Edasine tegevus, seisukohtade kaardistus</vt:lpstr>
      <vt:lpstr>3. Muu info</vt:lpstr>
      <vt:lpstr>PowerPointi esitlus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PowerPointi esitlus</dc:title>
  <dc:creator>Toomas Johanson</dc:creator>
  <cp:lastModifiedBy>Angela Saksing</cp:lastModifiedBy>
  <cp:revision>12</cp:revision>
  <cp:lastPrinted>2024-08-15T07:57:34Z</cp:lastPrinted>
  <dcterms:created xsi:type="dcterms:W3CDTF">2024-04-15T12:38:17Z</dcterms:created>
  <dcterms:modified xsi:type="dcterms:W3CDTF">2024-10-15T17:39:20Z</dcterms:modified>
</cp:coreProperties>
</file>